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9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1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27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2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343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6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5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8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3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0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7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5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upyter/jupyterhub" TargetMode="External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jupyter/tmpn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the hub are they?</a:t>
            </a:r>
            <a:br>
              <a:rPr lang="en-US" dirty="0" smtClean="0"/>
            </a:br>
            <a:r>
              <a:rPr lang="en-US" dirty="0" err="1" smtClean="0"/>
              <a:t>Git</a:t>
            </a:r>
            <a:r>
              <a:rPr lang="en-US" dirty="0" smtClean="0"/>
              <a:t>, </a:t>
            </a:r>
            <a:r>
              <a:rPr lang="en-US" dirty="0" err="1" smtClean="0"/>
              <a:t>Jupyter</a:t>
            </a:r>
            <a:r>
              <a:rPr lang="en-US" dirty="0" smtClean="0"/>
              <a:t> &amp; </a:t>
            </a:r>
            <a:r>
              <a:rPr lang="en-US" dirty="0" err="1" smtClean="0"/>
              <a:t>Docker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Gergo</a:t>
            </a:r>
            <a:r>
              <a:rPr lang="en-US" dirty="0" smtClean="0"/>
              <a:t> </a:t>
            </a:r>
            <a:r>
              <a:rPr lang="en-US" dirty="0" err="1" smtClean="0"/>
              <a:t>Bohner</a:t>
            </a:r>
            <a:endParaRPr lang="en-US" dirty="0" smtClean="0"/>
          </a:p>
          <a:p>
            <a:r>
              <a:rPr lang="en-US" dirty="0" smtClean="0"/>
              <a:t>Gatsby Tea</a:t>
            </a:r>
          </a:p>
          <a:p>
            <a:r>
              <a:rPr lang="en-US" dirty="0" smtClean="0"/>
              <a:t>12 April 2016</a:t>
            </a:r>
          </a:p>
        </p:txBody>
      </p:sp>
    </p:spTree>
    <p:extLst>
      <p:ext uri="{BB962C8B-B14F-4D97-AF65-F5344CB8AC3E}">
        <p14:creationId xmlns:p14="http://schemas.microsoft.com/office/powerpoint/2010/main" val="18943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code management</a:t>
            </a:r>
          </a:p>
          <a:p>
            <a:r>
              <a:rPr lang="en-US" dirty="0" smtClean="0"/>
              <a:t>Distributed revision control</a:t>
            </a:r>
          </a:p>
          <a:p>
            <a:pPr lvl="1"/>
            <a:r>
              <a:rPr lang="en-US" dirty="0" smtClean="0"/>
              <a:t>Full repository is in the .</a:t>
            </a:r>
            <a:r>
              <a:rPr lang="en-US" dirty="0" err="1" smtClean="0"/>
              <a:t>git</a:t>
            </a:r>
            <a:r>
              <a:rPr lang="en-US" dirty="0" smtClean="0"/>
              <a:t> folder all the time</a:t>
            </a:r>
          </a:p>
          <a:p>
            <a:pPr lvl="1"/>
            <a:r>
              <a:rPr lang="en-US" dirty="0" smtClean="0"/>
              <a:t>No need for online access</a:t>
            </a:r>
          </a:p>
          <a:p>
            <a:r>
              <a:rPr lang="en-US" dirty="0" smtClean="0"/>
              <a:t>But you can indeed share your repository online, multiple </a:t>
            </a:r>
            <a:r>
              <a:rPr lang="en-US" dirty="0" err="1" smtClean="0"/>
              <a:t>git</a:t>
            </a:r>
            <a:r>
              <a:rPr lang="en-US" dirty="0" smtClean="0"/>
              <a:t>-based hosts</a:t>
            </a:r>
          </a:p>
          <a:p>
            <a:pPr lvl="1"/>
            <a:r>
              <a:rPr lang="en-US" dirty="0" err="1" smtClean="0"/>
              <a:t>Bitbucket</a:t>
            </a:r>
            <a:r>
              <a:rPr lang="en-US" dirty="0" smtClean="0"/>
              <a:t> – Ability to add unlimited private repos</a:t>
            </a:r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 – Very popular, lots of integrations</a:t>
            </a:r>
          </a:p>
          <a:p>
            <a:pPr lvl="2"/>
            <a:r>
              <a:rPr lang="en-US" dirty="0" smtClean="0"/>
              <a:t>Tools for science and education collaborators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5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Ipython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Jupyter</a:t>
            </a:r>
            <a:r>
              <a:rPr lang="en-US" dirty="0" smtClean="0"/>
              <a:t>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Notebook system: Using the browser both for inputting code and rendering output</a:t>
            </a:r>
          </a:p>
          <a:p>
            <a:r>
              <a:rPr lang="en-US" dirty="0" smtClean="0"/>
              <a:t>Very convenient way of testing new code snippets / sharing code</a:t>
            </a:r>
          </a:p>
          <a:p>
            <a:pPr lvl="1"/>
            <a:r>
              <a:rPr lang="en-US" dirty="0" smtClean="0"/>
              <a:t>Immediate feedback (inline output)</a:t>
            </a:r>
          </a:p>
          <a:p>
            <a:pPr lvl="1"/>
            <a:r>
              <a:rPr lang="en-US" dirty="0" smtClean="0"/>
              <a:t>Text (Markdown) cells – A much better way of “commenting” code (full-fledged HTML formatting)</a:t>
            </a:r>
          </a:p>
          <a:p>
            <a:r>
              <a:rPr lang="en-US" dirty="0" smtClean="0"/>
              <a:t>The browser is using some local back-end</a:t>
            </a:r>
          </a:p>
          <a:p>
            <a:pPr lvl="1"/>
            <a:r>
              <a:rPr lang="en-US" dirty="0" smtClean="0"/>
              <a:t>Communication is handled by spawning a notebook server on your machine, browser connects to a port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Ipython</a:t>
            </a:r>
            <a:r>
              <a:rPr lang="en-US" dirty="0" smtClean="0"/>
              <a:t> notebook” command, then you can start coding in your browser</a:t>
            </a:r>
          </a:p>
          <a:p>
            <a:pPr lvl="1"/>
            <a:r>
              <a:rPr lang="en-US" dirty="0" smtClean="0"/>
              <a:t>It depends on your locally installed resources (e.g. looks for PYTHONPATH </a:t>
            </a:r>
            <a:r>
              <a:rPr lang="en-US" dirty="0" err="1" smtClean="0"/>
              <a:t>etc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734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49393"/>
          </a:xfrm>
        </p:spPr>
        <p:txBody>
          <a:bodyPr>
            <a:normAutofit/>
          </a:bodyPr>
          <a:lstStyle/>
          <a:p>
            <a:r>
              <a:rPr lang="en-US" dirty="0" smtClean="0"/>
              <a:t>Yet another virtualization environment, but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Very convenient &amp; immediately understandable</a:t>
            </a:r>
          </a:p>
          <a:p>
            <a:pPr lvl="1"/>
            <a:r>
              <a:rPr lang="is-IS" dirty="0" smtClean="0"/>
              <a:t>Simple Dockerfile definitions</a:t>
            </a:r>
          </a:p>
          <a:p>
            <a:pPr lvl="1"/>
            <a:r>
              <a:rPr lang="is-IS" dirty="0" smtClean="0"/>
              <a:t>FROM Base-image (e.g. </a:t>
            </a:r>
            <a:r>
              <a:rPr lang="en-US" dirty="0" smtClean="0"/>
              <a:t>U</a:t>
            </a:r>
            <a:r>
              <a:rPr lang="is-IS" dirty="0" smtClean="0"/>
              <a:t>buntu-trusty)</a:t>
            </a:r>
          </a:p>
          <a:p>
            <a:pPr lvl="1"/>
            <a:r>
              <a:rPr lang="is-IS" dirty="0" smtClean="0"/>
              <a:t>USER run</a:t>
            </a:r>
          </a:p>
          <a:p>
            <a:pPr lvl="1"/>
            <a:r>
              <a:rPr lang="is-IS" dirty="0" smtClean="0"/>
              <a:t>RUN apt-get ... </a:t>
            </a:r>
          </a:p>
          <a:p>
            <a:r>
              <a:rPr lang="is-IS" dirty="0" smtClean="0"/>
              <a:t>AND Popular:</a:t>
            </a:r>
          </a:p>
          <a:p>
            <a:pPr lvl="1"/>
            <a:r>
              <a:rPr lang="is-IS" dirty="0" smtClean="0"/>
              <a:t>DockerHUB</a:t>
            </a:r>
          </a:p>
          <a:p>
            <a:pPr lvl="1"/>
            <a:r>
              <a:rPr lang="is-IS" dirty="0" smtClean="0"/>
              <a:t>People share their own custom virtualization environments</a:t>
            </a:r>
          </a:p>
          <a:p>
            <a:pPr lvl="1"/>
            <a:r>
              <a:rPr lang="is-IS" dirty="0" smtClean="0"/>
              <a:t>“FROM” works from ANY of those</a:t>
            </a:r>
          </a:p>
          <a:p>
            <a:pPr lvl="1"/>
            <a:r>
              <a:rPr lang="is-IS" dirty="0" smtClean="0"/>
              <a:t>Works as a “repository for your environment”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6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makes everything better</a:t>
            </a:r>
            <a:br>
              <a:rPr lang="en-US" dirty="0" smtClean="0"/>
            </a:br>
            <a:r>
              <a:rPr lang="en-US" dirty="0" smtClean="0"/>
              <a:t>(or why should we stay in the EU)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67757"/>
          </a:xfrm>
        </p:spPr>
        <p:txBody>
          <a:bodyPr/>
          <a:lstStyle/>
          <a:p>
            <a:r>
              <a:rPr lang="en-US" dirty="0" smtClean="0"/>
              <a:t>Phase 1 – </a:t>
            </a:r>
            <a:r>
              <a:rPr lang="en-US" dirty="0" err="1" smtClean="0"/>
              <a:t>Github</a:t>
            </a:r>
            <a:r>
              <a:rPr lang="en-US" dirty="0" smtClean="0"/>
              <a:t> renders notebooks via their servers</a:t>
            </a:r>
          </a:p>
          <a:p>
            <a:pPr lvl="1"/>
            <a:r>
              <a:rPr lang="en-US" dirty="0" smtClean="0"/>
              <a:t>No need for having </a:t>
            </a:r>
            <a:r>
              <a:rPr lang="en-US" dirty="0" err="1" smtClean="0"/>
              <a:t>ipython</a:t>
            </a:r>
            <a:r>
              <a:rPr lang="en-US" dirty="0" smtClean="0"/>
              <a:t> notebooks installed to see shared results</a:t>
            </a:r>
          </a:p>
          <a:p>
            <a:pPr lvl="1"/>
            <a:r>
              <a:rPr lang="en-US" dirty="0" smtClean="0"/>
              <a:t>Semi-interactive plots using browser-based tools (</a:t>
            </a:r>
            <a:r>
              <a:rPr lang="en-US" dirty="0" err="1" smtClean="0"/>
              <a:t>NodeJS</a:t>
            </a:r>
            <a:r>
              <a:rPr lang="en-US" dirty="0" smtClean="0"/>
              <a:t> + D3JS is awesome)</a:t>
            </a:r>
          </a:p>
          <a:p>
            <a:pPr lvl="1"/>
            <a:r>
              <a:rPr lang="en-US" dirty="0" smtClean="0"/>
              <a:t>LIMITATION: No </a:t>
            </a:r>
            <a:r>
              <a:rPr lang="en-US" dirty="0"/>
              <a:t>live code editing / </a:t>
            </a:r>
            <a:r>
              <a:rPr lang="en-US" dirty="0" smtClean="0"/>
              <a:t>running</a:t>
            </a:r>
          </a:p>
          <a:p>
            <a:r>
              <a:rPr lang="en-US" dirty="0" smtClean="0"/>
              <a:t>Phase 2 – Add </a:t>
            </a:r>
            <a:r>
              <a:rPr lang="en-US" dirty="0" err="1" smtClean="0"/>
              <a:t>docker</a:t>
            </a:r>
            <a:r>
              <a:rPr lang="en-US" dirty="0" smtClean="0"/>
              <a:t> definitions to your </a:t>
            </a:r>
            <a:r>
              <a:rPr lang="en-US" dirty="0" err="1" smtClean="0"/>
              <a:t>git</a:t>
            </a:r>
            <a:r>
              <a:rPr lang="en-US" dirty="0" smtClean="0"/>
              <a:t> repo</a:t>
            </a:r>
          </a:p>
          <a:p>
            <a:pPr lvl="1"/>
            <a:r>
              <a:rPr lang="en-US" dirty="0" smtClean="0"/>
              <a:t>Share code + environment in the same place</a:t>
            </a:r>
          </a:p>
          <a:p>
            <a:pPr lvl="1"/>
            <a:r>
              <a:rPr lang="en-US" dirty="0" smtClean="0"/>
              <a:t>Perfectly reproducible software development</a:t>
            </a:r>
          </a:p>
          <a:p>
            <a:pPr lvl="1"/>
            <a:r>
              <a:rPr lang="en-US" dirty="0"/>
              <a:t>LIMITATION: </a:t>
            </a:r>
            <a:r>
              <a:rPr lang="en-US" dirty="0" smtClean="0"/>
              <a:t>Requires users to have </a:t>
            </a:r>
            <a:r>
              <a:rPr lang="en-US" dirty="0" err="1" smtClean="0"/>
              <a:t>docker</a:t>
            </a:r>
            <a:r>
              <a:rPr lang="en-US" dirty="0" smtClean="0"/>
              <a:t> installed</a:t>
            </a:r>
          </a:p>
          <a:p>
            <a:r>
              <a:rPr lang="en-US" dirty="0" smtClean="0"/>
              <a:t>Phase 3 – Add your notebooks to your </a:t>
            </a:r>
            <a:r>
              <a:rPr lang="en-US" dirty="0" err="1" smtClean="0"/>
              <a:t>docker</a:t>
            </a:r>
            <a:r>
              <a:rPr lang="en-US" dirty="0" smtClean="0"/>
              <a:t> environment</a:t>
            </a:r>
          </a:p>
          <a:p>
            <a:pPr lvl="1"/>
            <a:r>
              <a:rPr lang="en-US" dirty="0" smtClean="0"/>
              <a:t>Notebook format without needing to install it</a:t>
            </a:r>
          </a:p>
          <a:p>
            <a:pPr lvl="1"/>
            <a:r>
              <a:rPr lang="en-US" dirty="0" smtClean="0"/>
              <a:t>LIMITATION: Bit tricky to set up communication between browser and VM</a:t>
            </a:r>
          </a:p>
          <a:p>
            <a:pPr lvl="1"/>
            <a:r>
              <a:rPr lang="en-US" dirty="0"/>
              <a:t>LIMITATION: </a:t>
            </a:r>
            <a:r>
              <a:rPr lang="en-US" dirty="0" smtClean="0"/>
              <a:t>Users need vast computational resources to run your code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6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JupyterHub</a:t>
            </a:r>
            <a:r>
              <a:rPr lang="en-US" dirty="0" smtClean="0"/>
              <a:t> – Fully online notebook hosting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users run your notebook on your backend!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53" y="2797791"/>
            <a:ext cx="6741088" cy="34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JupyterHub</a:t>
            </a:r>
            <a:r>
              <a:rPr lang="en-US" dirty="0" smtClean="0"/>
              <a:t> – Fully online notebook hosting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908951"/>
          </a:xfrm>
        </p:spPr>
        <p:txBody>
          <a:bodyPr/>
          <a:lstStyle/>
          <a:p>
            <a:r>
              <a:rPr lang="en-US" dirty="0" smtClean="0"/>
              <a:t>Spawn a predefined notebook server for each new user request</a:t>
            </a:r>
          </a:p>
          <a:p>
            <a:pPr lvl="1"/>
            <a:r>
              <a:rPr lang="en-US" dirty="0" smtClean="0"/>
              <a:t>Each user is given a temporary </a:t>
            </a:r>
            <a:r>
              <a:rPr lang="en-US" dirty="0" err="1" smtClean="0"/>
              <a:t>docker</a:t>
            </a:r>
            <a:r>
              <a:rPr lang="en-US" dirty="0" smtClean="0"/>
              <a:t> VM</a:t>
            </a:r>
          </a:p>
          <a:p>
            <a:r>
              <a:rPr lang="en-US" dirty="0" smtClean="0"/>
              <a:t>Try </a:t>
            </a:r>
            <a:r>
              <a:rPr lang="en-US" dirty="0"/>
              <a:t>at </a:t>
            </a:r>
            <a:r>
              <a:rPr lang="en-US" dirty="0" err="1"/>
              <a:t>tmpnb.org</a:t>
            </a:r>
            <a:r>
              <a:rPr lang="en-US" dirty="0"/>
              <a:t> </a:t>
            </a:r>
            <a:r>
              <a:rPr lang="en-US" dirty="0" smtClean="0"/>
              <a:t>hosted by other people</a:t>
            </a:r>
          </a:p>
          <a:p>
            <a:r>
              <a:rPr lang="en-US" dirty="0" smtClean="0"/>
              <a:t>Host it on your server via publicly available code</a:t>
            </a:r>
          </a:p>
          <a:p>
            <a:pPr lvl="1"/>
            <a:r>
              <a:rPr lang="en-US" dirty="0" smtClean="0"/>
              <a:t>No user </a:t>
            </a:r>
            <a:r>
              <a:rPr lang="en-US" dirty="0" err="1" smtClean="0"/>
              <a:t>auth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github.com/jupyter/tmpnb</a:t>
            </a:r>
            <a:endParaRPr lang="en-US" dirty="0" smtClean="0"/>
          </a:p>
          <a:p>
            <a:pPr lvl="1"/>
            <a:r>
              <a:rPr lang="en-US" dirty="0"/>
              <a:t>User </a:t>
            </a:r>
            <a:r>
              <a:rPr lang="en-US" dirty="0" err="1"/>
              <a:t>auth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github.com/jupyter/jupyterhub</a:t>
            </a:r>
            <a:endParaRPr lang="en-US" dirty="0" smtClean="0"/>
          </a:p>
          <a:p>
            <a:r>
              <a:rPr lang="en-US" dirty="0" smtClean="0"/>
              <a:t>Spawn </a:t>
            </a:r>
            <a:r>
              <a:rPr lang="en-US" dirty="0" err="1" smtClean="0"/>
              <a:t>dockers</a:t>
            </a:r>
            <a:r>
              <a:rPr lang="en-US" dirty="0" smtClean="0"/>
              <a:t> with custom configuration for each user/project</a:t>
            </a:r>
          </a:p>
          <a:p>
            <a:pPr lvl="1"/>
            <a:r>
              <a:rPr lang="en-US" dirty="0" smtClean="0"/>
              <a:t>Allow users to submit their own </a:t>
            </a:r>
            <a:r>
              <a:rPr lang="en-US" dirty="0" err="1" smtClean="0"/>
              <a:t>dockerfiles</a:t>
            </a:r>
            <a:r>
              <a:rPr lang="en-US" dirty="0" smtClean="0"/>
              <a:t> (with limitations)</a:t>
            </a:r>
          </a:p>
          <a:p>
            <a:r>
              <a:rPr lang="en-US" dirty="0" smtClean="0"/>
              <a:t>Integrate with </a:t>
            </a:r>
            <a:r>
              <a:rPr lang="en-US" dirty="0" err="1" smtClean="0"/>
              <a:t>Github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Automatically build a spawn-able notebook server image from a </a:t>
            </a:r>
            <a:r>
              <a:rPr lang="en-US" dirty="0" err="1" smtClean="0"/>
              <a:t>Github</a:t>
            </a:r>
            <a:r>
              <a:rPr lang="en-US" dirty="0" smtClean="0"/>
              <a:t> Repo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/>
              <a:t>mybinder.org</a:t>
            </a:r>
            <a:r>
              <a:rPr lang="en-US" dirty="0"/>
              <a:t>/</a:t>
            </a:r>
            <a:endParaRPr lang="en-US" dirty="0" smtClean="0"/>
          </a:p>
          <a:p>
            <a:pPr lvl="1"/>
            <a:r>
              <a:rPr lang="en-US" dirty="0" smtClean="0"/>
              <a:t>People looking at your code get a runnable/editable live code with one click!!!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820" y="2456597"/>
            <a:ext cx="4422909" cy="22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131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468</Words>
  <Application>Microsoft Macintosh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Trebuchet MS</vt:lpstr>
      <vt:lpstr>Wingdings 3</vt:lpstr>
      <vt:lpstr>Arial</vt:lpstr>
      <vt:lpstr>Facet</vt:lpstr>
      <vt:lpstr>What the hub are they? Git, Jupyter &amp; Docker</vt:lpstr>
      <vt:lpstr>Git</vt:lpstr>
      <vt:lpstr>Ipython / Jupyter Notebook</vt:lpstr>
      <vt:lpstr>Docker</vt:lpstr>
      <vt:lpstr>Integration makes everything better (or why should we stay in the EU)</vt:lpstr>
      <vt:lpstr>JupyterHub – Fully online notebook hosting</vt:lpstr>
      <vt:lpstr>JupyterHub – Fully online notebook hosting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hub are they? Git and Jupyter</dc:title>
  <dc:creator>Bohner, Gergo</dc:creator>
  <cp:lastModifiedBy>Bohner, Gergo</cp:lastModifiedBy>
  <cp:revision>6</cp:revision>
  <dcterms:created xsi:type="dcterms:W3CDTF">2016-04-12T13:21:33Z</dcterms:created>
  <dcterms:modified xsi:type="dcterms:W3CDTF">2016-04-12T14:19:15Z</dcterms:modified>
</cp:coreProperties>
</file>