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1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2" autoAdjust="0"/>
  </p:normalViewPr>
  <p:slideViewPr>
    <p:cSldViewPr>
      <p:cViewPr varScale="1">
        <p:scale>
          <a:sx n="65" d="100"/>
          <a:sy n="65" d="100"/>
        </p:scale>
        <p:origin x="36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D195-F228-4861-B6C2-AEF71A38AFD2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D8CE7-37B5-4A0B-8880-8EDA2400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2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3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3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048F-A7FA-4F31-89D7-AA69D27E69B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Theory </a:t>
            </a:r>
            <a:r>
              <a:rPr lang="en-GB" dirty="0" smtClean="0"/>
              <a:t>of Cerebral </a:t>
            </a:r>
            <a:r>
              <a:rPr lang="en-GB" dirty="0"/>
              <a:t>Neocortex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Marr 1970</a:t>
            </a:r>
          </a:p>
          <a:p>
            <a:r>
              <a:rPr lang="en-GB" dirty="0" err="1"/>
              <a:t>Proc</a:t>
            </a:r>
            <a:r>
              <a:rPr lang="en-GB" dirty="0"/>
              <a:t> Roy </a:t>
            </a:r>
            <a:r>
              <a:rPr lang="en-GB" dirty="0" err="1"/>
              <a:t>Soc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83" y="2348880"/>
            <a:ext cx="6063833" cy="1152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GB" dirty="0" smtClean="0"/>
                  <a:t> Mixture of Mountains</a:t>
                </a:r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spatial recognition, diagnosis, interpretation via EM; ML density estimation</a:t>
                </a:r>
              </a:p>
              <a:p>
                <a:endParaRPr lang="en-GB" dirty="0"/>
              </a:p>
              <a:p>
                <a:r>
                  <a:rPr lang="en-GB" dirty="0" smtClean="0"/>
                  <a:t>but:</a:t>
                </a:r>
              </a:p>
              <a:p>
                <a:pPr lvl="1"/>
                <a:r>
                  <a:rPr lang="en-GB" dirty="0" smtClean="0"/>
                  <a:t>what is                     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b="1" dirty="0" smtClean="0"/>
                  <a:t> </a:t>
                </a:r>
                <a:r>
                  <a:rPr lang="en-GB" dirty="0" smtClean="0"/>
                  <a:t>has never been seen before?</a:t>
                </a:r>
                <a:endParaRPr lang="en-GB" dirty="0"/>
              </a:p>
              <a:p>
                <a:pPr lvl="1"/>
                <a:r>
                  <a:rPr lang="en-GB" dirty="0" smtClean="0"/>
                  <a:t>similarity is not the same as frequency: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861048"/>
            <a:ext cx="1598576" cy="43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95" y="5445694"/>
            <a:ext cx="7787208" cy="13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Marr’s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bit unconvincing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4825066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1" y="3635211"/>
            <a:ext cx="8140171" cy="1975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38" y="5733256"/>
            <a:ext cx="5238086" cy="8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gets to the heart of the problem of unsupervised learning</a:t>
            </a:r>
          </a:p>
          <a:p>
            <a:r>
              <a:rPr lang="en-GB" dirty="0" smtClean="0"/>
              <a:t>oddly not self-consistent</a:t>
            </a:r>
          </a:p>
          <a:p>
            <a:pPr lvl="1"/>
            <a:r>
              <a:rPr lang="en-GB" dirty="0" smtClean="0"/>
              <a:t>‘special’ recoding mechanisms from spatial/temporal contiguity are different?</a:t>
            </a:r>
          </a:p>
          <a:p>
            <a:r>
              <a:rPr lang="en-GB" dirty="0" smtClean="0"/>
              <a:t>oddly not ML DE</a:t>
            </a:r>
          </a:p>
          <a:p>
            <a:pPr lvl="1"/>
            <a:r>
              <a:rPr lang="en-GB" dirty="0" smtClean="0"/>
              <a:t>before EM had been invented</a:t>
            </a:r>
          </a:p>
          <a:p>
            <a:r>
              <a:rPr lang="en-GB" dirty="0" smtClean="0"/>
              <a:t>much more to be said: notably recoding; initializing; mountain climbing…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09195"/>
            <a:ext cx="756790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Marr 1945-1980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3050"/>
            <a:ext cx="2699319" cy="32840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1" y="2018820"/>
            <a:ext cx="2348677" cy="3288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2592288" cy="33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Key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cerebellum (1969) [2341 citations]</a:t>
            </a:r>
          </a:p>
          <a:p>
            <a:pPr lvl="1"/>
            <a:r>
              <a:rPr lang="en-GB" dirty="0" smtClean="0"/>
              <a:t>feedforward associative memory</a:t>
            </a:r>
          </a:p>
          <a:p>
            <a:pPr lvl="1"/>
            <a:r>
              <a:rPr lang="en-GB" dirty="0" smtClean="0"/>
              <a:t>anatomy: </a:t>
            </a:r>
          </a:p>
          <a:p>
            <a:pPr lvl="2"/>
            <a:r>
              <a:rPr lang="en-GB" dirty="0" smtClean="0"/>
              <a:t>granule cells=codons</a:t>
            </a:r>
          </a:p>
          <a:p>
            <a:pPr lvl="2"/>
            <a:r>
              <a:rPr lang="en-GB" dirty="0" smtClean="0"/>
              <a:t>climbing fibres as teaching signals</a:t>
            </a:r>
          </a:p>
          <a:p>
            <a:pPr lvl="2"/>
            <a:r>
              <a:rPr lang="en-GB" dirty="0" smtClean="0"/>
              <a:t>substantial attention to subtractive/divisive inhibition; threshold setting</a:t>
            </a:r>
          </a:p>
          <a:p>
            <a:r>
              <a:rPr lang="en-GB" dirty="0" smtClean="0"/>
              <a:t>neocortex (1970) [</a:t>
            </a:r>
            <a:r>
              <a:rPr lang="en-GB" smtClean="0"/>
              <a:t>384 citations]</a:t>
            </a:r>
            <a:endParaRPr lang="en-GB" dirty="0" smtClean="0"/>
          </a:p>
          <a:p>
            <a:r>
              <a:rPr lang="en-GB" dirty="0" err="1" smtClean="0"/>
              <a:t>archicortex</a:t>
            </a:r>
            <a:r>
              <a:rPr lang="en-GB" dirty="0" smtClean="0"/>
              <a:t> (1971) [1594 citations]</a:t>
            </a:r>
          </a:p>
          <a:p>
            <a:pPr lvl="1"/>
            <a:r>
              <a:rPr lang="en-GB" dirty="0" smtClean="0"/>
              <a:t>recurrent </a:t>
            </a:r>
            <a:r>
              <a:rPr lang="en-GB" dirty="0" err="1" smtClean="0"/>
              <a:t>autoassociative</a:t>
            </a:r>
            <a:r>
              <a:rPr lang="en-GB" dirty="0" smtClean="0"/>
              <a:t> memory</a:t>
            </a:r>
          </a:p>
          <a:p>
            <a:pPr lvl="1"/>
            <a:r>
              <a:rPr lang="en-GB" dirty="0" smtClean="0"/>
              <a:t>offline consolidation process for neocortex</a:t>
            </a:r>
          </a:p>
          <a:p>
            <a:r>
              <a:rPr lang="en-GB" dirty="0" smtClean="0"/>
              <a:t>MIT: famously abandoned modelling style -&gt; </a:t>
            </a:r>
            <a:r>
              <a:rPr lang="en-GB" i="1" dirty="0" smtClean="0"/>
              <a:t>Vision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822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Neocortex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general theory</a:t>
            </a:r>
          </a:p>
          <a:p>
            <a:pPr lvl="1"/>
            <a:r>
              <a:rPr lang="en-GB" dirty="0" smtClean="0"/>
              <a:t>canonical microcircuit</a:t>
            </a:r>
          </a:p>
          <a:p>
            <a:r>
              <a:rPr lang="en-GB" dirty="0" smtClean="0"/>
              <a:t>unsupervised learning</a:t>
            </a:r>
          </a:p>
          <a:p>
            <a:pPr lvl="1"/>
            <a:r>
              <a:rPr lang="en-GB" dirty="0" smtClean="0"/>
              <a:t>what’s the statistical structure?</a:t>
            </a:r>
          </a:p>
          <a:p>
            <a:pPr lvl="1"/>
            <a:r>
              <a:rPr lang="en-GB" dirty="0" smtClean="0"/>
              <a:t>how can we be sure that this matters?</a:t>
            </a:r>
          </a:p>
          <a:p>
            <a:pPr lvl="1"/>
            <a:r>
              <a:rPr lang="en-GB" dirty="0" smtClean="0"/>
              <a:t>how do we initialize learning?</a:t>
            </a:r>
          </a:p>
          <a:p>
            <a:pPr lvl="1"/>
            <a:r>
              <a:rPr lang="en-GB" dirty="0" smtClean="0"/>
              <a:t>umbrella of information theory</a:t>
            </a:r>
          </a:p>
          <a:p>
            <a:r>
              <a:rPr lang="en-GB" dirty="0" smtClean="0"/>
              <a:t>realization in terms of clustering</a:t>
            </a:r>
          </a:p>
          <a:p>
            <a:pPr lvl="1"/>
            <a:r>
              <a:rPr lang="en-GB" dirty="0" smtClean="0"/>
              <a:t>mountains</a:t>
            </a:r>
          </a:p>
          <a:p>
            <a:pPr lvl="1"/>
            <a:r>
              <a:rPr lang="en-GB" dirty="0" smtClean="0"/>
              <a:t>numerical taxonomy (</a:t>
            </a:r>
            <a:r>
              <a:rPr lang="en-GB" dirty="0" err="1" smtClean="0"/>
              <a:t>Jardine</a:t>
            </a:r>
            <a:r>
              <a:rPr lang="en-GB" dirty="0" smtClean="0"/>
              <a:t> &amp; Sibson)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what counts as evidence (codons)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mapping onto the anatomy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Recycling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en-GB" dirty="0" smtClean="0"/>
              <a:t>output cells (P-cells) no fixed meaning</a:t>
            </a:r>
          </a:p>
          <a:p>
            <a:pPr lvl="1"/>
            <a:r>
              <a:rPr lang="en-GB" dirty="0" smtClean="0"/>
              <a:t>‘some aspect of the structure of information’</a:t>
            </a:r>
          </a:p>
          <a:p>
            <a:r>
              <a:rPr lang="en-GB" dirty="0" smtClean="0"/>
              <a:t>codons (granule cells) could support probabilistic classification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" y="1417638"/>
            <a:ext cx="8629297" cy="23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redundancy reduction is fine near periphery</a:t>
            </a:r>
          </a:p>
          <a:p>
            <a:pPr lvl="1"/>
            <a:r>
              <a:rPr lang="en-GB" dirty="0" smtClean="0"/>
              <a:t>‘diversity of specialized coding tricks’</a:t>
            </a:r>
          </a:p>
          <a:p>
            <a:r>
              <a:rPr lang="en-GB" dirty="0" smtClean="0"/>
              <a:t>centrally: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53" y="3284984"/>
            <a:ext cx="7618280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614" y="3340115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91614" y="4656367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220921"/>
            <a:ext cx="6834671" cy="1637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119" y="578795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(iv)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4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98" y="4077072"/>
            <a:ext cx="6604804" cy="1401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storage via probabilistic recoding</a:t>
            </a:r>
          </a:p>
          <a:p>
            <a:r>
              <a:rPr lang="en-GB" dirty="0" smtClean="0"/>
              <a:t>no general probabilistic model</a:t>
            </a:r>
          </a:p>
          <a:p>
            <a:r>
              <a:rPr lang="en-GB" dirty="0" smtClean="0"/>
              <a:t>but feature-based similarity is common</a:t>
            </a:r>
          </a:p>
          <a:p>
            <a:pPr lvl="1"/>
            <a:r>
              <a:rPr lang="en-GB" dirty="0" smtClean="0"/>
              <a:t>‘some objects share features’</a:t>
            </a:r>
          </a:p>
          <a:p>
            <a:pPr lvl="1"/>
            <a:r>
              <a:rPr lang="en-GB" dirty="0" smtClean="0"/>
              <a:t>implies mountains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determining the appropriate features (codons)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finding the mountains (spatial recognition)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diagnosing new input in terms of its associated mountain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interpreting partial input in terms of its associated mountain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justifying the mountain in the first place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3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3"/>
            <a:ext cx="8229600" cy="19442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internal biological utility</a:t>
            </a:r>
          </a:p>
          <a:p>
            <a:pPr lvl="1"/>
            <a:r>
              <a:rPr lang="en-GB" dirty="0" smtClean="0"/>
              <a:t>redundancy</a:t>
            </a: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uniformity of processing</a:t>
            </a:r>
          </a:p>
          <a:p>
            <a:r>
              <a:rPr lang="en-GB" dirty="0" smtClean="0"/>
              <a:t>external biological utility</a:t>
            </a:r>
          </a:p>
          <a:p>
            <a:pPr lvl="1"/>
            <a:r>
              <a:rPr lang="en-GB" dirty="0" smtClean="0"/>
              <a:t>extrinsic vs intrinsic properties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7" y="1417638"/>
            <a:ext cx="9058168" cy="18443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520" y="5396173"/>
            <a:ext cx="8173510" cy="1368152"/>
            <a:chOff x="513290" y="5661248"/>
            <a:chExt cx="5050795" cy="7033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90" y="5661248"/>
              <a:ext cx="4994814" cy="205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5838800"/>
              <a:ext cx="4880517" cy="525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2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353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A Theory of Cerebral Neocortex</vt:lpstr>
      <vt:lpstr>David Marr 1945-1980</vt:lpstr>
      <vt:lpstr>Three Key Theories</vt:lpstr>
      <vt:lpstr>Neocortex</vt:lpstr>
      <vt:lpstr>Recycling</vt:lpstr>
      <vt:lpstr>Redundancy (1)</vt:lpstr>
      <vt:lpstr>Redundancy (2)</vt:lpstr>
      <vt:lpstr>Five Questions</vt:lpstr>
      <vt:lpstr>Justification</vt:lpstr>
      <vt:lpstr>(∞) Mixture of Mountains</vt:lpstr>
      <vt:lpstr>Marr’s Solution</vt:lpstr>
      <vt:lpstr>Discussion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Reinforcement Learning</dc:title>
  <dc:creator>Peter</dc:creator>
  <cp:lastModifiedBy>dayan</cp:lastModifiedBy>
  <cp:revision>105</cp:revision>
  <dcterms:created xsi:type="dcterms:W3CDTF">2013-12-01T13:20:48Z</dcterms:created>
  <dcterms:modified xsi:type="dcterms:W3CDTF">2015-01-16T15:20:45Z</dcterms:modified>
</cp:coreProperties>
</file>