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464" r:id="rId2"/>
    <p:sldId id="2770" r:id="rId3"/>
    <p:sldId id="2809" r:id="rId4"/>
    <p:sldId id="2832" r:id="rId5"/>
    <p:sldId id="2807" r:id="rId6"/>
    <p:sldId id="2808" r:id="rId7"/>
    <p:sldId id="2810" r:id="rId8"/>
    <p:sldId id="2812" r:id="rId9"/>
    <p:sldId id="2821" r:id="rId10"/>
    <p:sldId id="2833" r:id="rId11"/>
    <p:sldId id="2835" r:id="rId12"/>
    <p:sldId id="2836" r:id="rId13"/>
    <p:sldId id="2837" r:id="rId14"/>
    <p:sldId id="2838" r:id="rId15"/>
    <p:sldId id="2839" r:id="rId16"/>
    <p:sldId id="2841" r:id="rId17"/>
    <p:sldId id="2817" r:id="rId18"/>
    <p:sldId id="284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  <a:srgbClr val="00FF00"/>
    <a:srgbClr val="FF0000"/>
    <a:srgbClr val="FFFF00"/>
    <a:srgbClr val="00FFFF"/>
    <a:srgbClr val="66FFFF"/>
    <a:srgbClr val="99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59" autoAdjust="0"/>
    <p:restoredTop sz="99542" autoAdjust="0"/>
  </p:normalViewPr>
  <p:slideViewPr>
    <p:cSldViewPr snapToGrid="0">
      <p:cViewPr varScale="1">
        <p:scale>
          <a:sx n="128" d="100"/>
          <a:sy n="128" d="100"/>
        </p:scale>
        <p:origin x="2694" y="132"/>
      </p:cViewPr>
      <p:guideLst>
        <p:guide orient="horz"/>
        <p:guide pos="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CA75E1-E0E3-4265-A627-601F09092317}" type="datetimeFigureOut">
              <a:rPr lang="en-US"/>
              <a:pPr>
                <a:defRPr/>
              </a:pPr>
              <a:t>12/8/2015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1118F5-5BCF-4646-9071-CD1A81A39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47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2481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7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5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2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4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61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7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6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4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9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4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9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2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8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2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AB79-1AF6-472D-9667-DEA3E77BD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68D1-A00F-403B-9D80-9ECAA8AFC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0426-1124-4CBD-8EAB-C91DEE11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D143-77AC-4854-B8F6-C84EE3811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750F-9C9E-41B1-BDC3-FC6BA4735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C58B-60B5-4CB3-A9A4-36B8DF50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280B-4CF4-4E9E-A86D-143A0F9D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C0A6-D595-4C63-AE60-EF9544C3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C0C2-A8E8-43BE-80D5-245E83A0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3939-79D4-41F4-BD07-63213CF8B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6971-3801-4894-9FC2-212F8768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44334DF-0F1B-4CCB-BBD3-464C3770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00892" y="1795549"/>
            <a:ext cx="51743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 smtClean="0"/>
              <a:t>Not all neurons are the same</a:t>
            </a:r>
          </a:p>
          <a:p>
            <a:pPr algn="ctr"/>
            <a:endParaRPr lang="en-GB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Tea talk</a:t>
            </a:r>
          </a:p>
          <a:p>
            <a:pPr algn="ctr"/>
            <a:r>
              <a:rPr lang="en-US" sz="3200" dirty="0" smtClean="0"/>
              <a:t>December 8, </a:t>
            </a:r>
            <a:r>
              <a:rPr lang="en-US" sz="3200" dirty="0" smtClean="0"/>
              <a:t>2015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7180" y="3800007"/>
            <a:ext cx="7937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Very randomly connected: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/>
              <a:t>   = </a:t>
            </a:r>
            <a:r>
              <a:rPr lang="en-GB" sz="2400" i="1" dirty="0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QR</a:t>
            </a:r>
            <a:r>
              <a:rPr lang="en-GB" sz="2400" dirty="0" smtClean="0"/>
              <a:t> +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i="1" dirty="0" err="1">
                <a:sym typeface="Symbol" panose="05050102010706020507" pitchFamily="18" charset="2"/>
              </a:rPr>
              <a:t>W</a:t>
            </a:r>
            <a:r>
              <a:rPr lang="en-GB" sz="2400" i="1" baseline="-25000" dirty="0" err="1">
                <a:sym typeface="Symbol" panose="05050102010706020507" pitchFamily="18" charset="2"/>
              </a:rPr>
              <a:t>QR</a:t>
            </a:r>
            <a:r>
              <a:rPr lang="en-GB" sz="2400" baseline="-25000" dirty="0" err="1">
                <a:sym typeface="Symbol" panose="05050102010706020507" pitchFamily="18" charset="2"/>
              </a:rPr>
              <a:t>,</a:t>
            </a:r>
            <a:r>
              <a:rPr lang="en-GB" sz="2400" i="1" baseline="-25000" dirty="0" err="1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= 0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i="1" dirty="0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R</a:t>
            </a:r>
            <a:r>
              <a:rPr lang="en-GB" sz="2400" i="1" dirty="0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QR</a:t>
            </a:r>
            <a:r>
              <a:rPr lang="en-GB" sz="2400" dirty="0" smtClean="0"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R</a:t>
            </a:r>
            <a:r>
              <a:rPr lang="en-GB" sz="2400" dirty="0" smtClean="0">
                <a:sym typeface="Symbol" panose="05050102010706020507" pitchFamily="18" charset="2"/>
              </a:rPr>
              <a:t>  +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R</a:t>
            </a:r>
            <a:r>
              <a:rPr lang="en-GB" sz="2400" baseline="-25000" dirty="0" smtClean="0"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180" y="1918741"/>
            <a:ext cx="552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645" y="2723213"/>
            <a:ext cx="530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06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87180" y="1918741"/>
            <a:ext cx="552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645" y="2723213"/>
            <a:ext cx="530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7180" y="3800007"/>
            <a:ext cx="7937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Slightly less randomly connected: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/>
              <a:t>   =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/>
              <a:t> +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i="1" dirty="0" err="1">
                <a:sym typeface="Symbol" panose="05050102010706020507" pitchFamily="18" charset="2"/>
              </a:rPr>
              <a:t>W</a:t>
            </a:r>
            <a:r>
              <a:rPr lang="en-GB" sz="2400" i="1" baseline="-25000" dirty="0" err="1">
                <a:sym typeface="Symbol" panose="05050102010706020507" pitchFamily="18" charset="2"/>
              </a:rPr>
              <a:t>QR</a:t>
            </a:r>
            <a:r>
              <a:rPr lang="en-GB" sz="2400" baseline="-25000" dirty="0" err="1">
                <a:sym typeface="Symbol" panose="05050102010706020507" pitchFamily="18" charset="2"/>
              </a:rPr>
              <a:t>,</a:t>
            </a:r>
            <a:r>
              <a:rPr lang="en-GB" sz="2400" i="1" baseline="-25000" dirty="0" err="1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= 0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R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QR,i</a:t>
            </a:r>
            <a:r>
              <a:rPr lang="en-GB" sz="2400" dirty="0" err="1" smtClean="0"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R</a:t>
            </a:r>
            <a:r>
              <a:rPr lang="en-GB" sz="2400" dirty="0" smtClean="0">
                <a:sym typeface="Symbol" panose="05050102010706020507" pitchFamily="18" charset="2"/>
              </a:rPr>
              <a:t>  +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R</a:t>
            </a:r>
            <a:r>
              <a:rPr lang="en-GB" sz="2400" baseline="-25000" dirty="0" smtClean="0"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73974" y="5793698"/>
            <a:ext cx="1116766" cy="966866"/>
            <a:chOff x="5269044" y="5793698"/>
            <a:chExt cx="1116766" cy="966866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739492" y="2212962"/>
            <a:ext cx="94178" cy="99669"/>
            <a:chOff x="5269044" y="5793698"/>
            <a:chExt cx="1116766" cy="966866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5517138" y="3007440"/>
            <a:ext cx="94178" cy="99669"/>
            <a:chOff x="5269044" y="5793698"/>
            <a:chExt cx="1116766" cy="966866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5269044" y="5793698"/>
              <a:ext cx="1116766" cy="9668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56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180" y="1918741"/>
            <a:ext cx="488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smtClean="0">
                <a:sym typeface="Symbol" panose="05050102010706020507" pitchFamily="18" charset="2"/>
              </a:rPr>
              <a:t>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39645" y="2723213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 err="1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4099" y="3897442"/>
            <a:ext cx="2753421" cy="2287835"/>
            <a:chOff x="6504562" y="3490446"/>
            <a:chExt cx="2850776" cy="285077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Freeform 150"/>
          <p:cNvSpPr>
            <a:spLocks/>
          </p:cNvSpPr>
          <p:nvPr/>
        </p:nvSpPr>
        <p:spPr bwMode="auto">
          <a:xfrm rot="5400000" flipH="1" flipV="1">
            <a:off x="1207150" y="3740882"/>
            <a:ext cx="2289305" cy="2622903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97" h="97958">
                <a:moveTo>
                  <a:pt x="126497" y="0"/>
                </a:moveTo>
                <a:cubicBezTo>
                  <a:pt x="69258" y="485"/>
                  <a:pt x="10650" y="2203"/>
                  <a:pt x="10688" y="13771"/>
                </a:cubicBezTo>
                <a:cubicBezTo>
                  <a:pt x="10726" y="25339"/>
                  <a:pt x="139388" y="86399"/>
                  <a:pt x="0" y="9795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Freeform 150"/>
          <p:cNvSpPr>
            <a:spLocks/>
          </p:cNvSpPr>
          <p:nvPr/>
        </p:nvSpPr>
        <p:spPr bwMode="auto">
          <a:xfrm rot="5400000" flipH="1" flipV="1">
            <a:off x="1100531" y="4005696"/>
            <a:ext cx="2095293" cy="2225684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0 w 126497"/>
              <a:gd name="connsiteY1" fmla="*/ 97958 h 97958"/>
              <a:gd name="connsiteX0" fmla="*/ 11365 w 11365"/>
              <a:gd name="connsiteY0" fmla="*/ 0 h 102717"/>
              <a:gd name="connsiteX1" fmla="*/ 0 w 11365"/>
              <a:gd name="connsiteY1" fmla="*/ 102717 h 102717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3123"/>
              <a:gd name="connsiteX1" fmla="*/ 115777 w 115777"/>
              <a:gd name="connsiteY1" fmla="*/ 83123 h 83123"/>
              <a:gd name="connsiteX0" fmla="*/ 0 w 115777"/>
              <a:gd name="connsiteY0" fmla="*/ 0 h 83123"/>
              <a:gd name="connsiteX1" fmla="*/ 115777 w 115777"/>
              <a:gd name="connsiteY1" fmla="*/ 83123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77" h="83123">
                <a:moveTo>
                  <a:pt x="0" y="0"/>
                </a:moveTo>
                <a:cubicBezTo>
                  <a:pt x="3390" y="30693"/>
                  <a:pt x="59790" y="40394"/>
                  <a:pt x="115777" y="83123"/>
                </a:cubicBezTo>
              </a:path>
            </a:pathLst>
          </a:custGeom>
          <a:noFill/>
          <a:ln w="19050">
            <a:solidFill>
              <a:srgbClr val="00CC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4494" y="6129363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ym typeface="Symbol" panose="05050102010706020507" pitchFamily="18" charset="2"/>
              </a:rPr>
              <a:t>E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539645" y="4656873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I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44398" y="3649773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and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determined by </a:t>
            </a:r>
            <a:r>
              <a:rPr lang="en-GB" sz="2400" dirty="0" err="1" smtClean="0">
                <a:sym typeface="Symbol" panose="05050102010706020507" pitchFamily="18" charset="2"/>
              </a:rPr>
              <a:t>nullclines</a:t>
            </a:r>
            <a:endParaRPr lang="en-GB" sz="2400" dirty="0"/>
          </a:p>
        </p:txBody>
      </p:sp>
      <p:sp>
        <p:nvSpPr>
          <p:cNvPr id="8" name="Oval 7"/>
          <p:cNvSpPr/>
          <p:nvPr/>
        </p:nvSpPr>
        <p:spPr bwMode="auto">
          <a:xfrm>
            <a:off x="1833914" y="5611082"/>
            <a:ext cx="82446" cy="8010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" grpId="0"/>
      <p:bldP spid="41" grpId="0"/>
      <p:bldP spid="4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180" y="1918741"/>
            <a:ext cx="488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smtClean="0">
                <a:sym typeface="Symbol" panose="05050102010706020507" pitchFamily="18" charset="2"/>
              </a:rPr>
              <a:t>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39645" y="2723213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 err="1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4099" y="3897442"/>
            <a:ext cx="2753421" cy="2287835"/>
            <a:chOff x="6504562" y="3490446"/>
            <a:chExt cx="2850776" cy="285077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Freeform 150"/>
          <p:cNvSpPr>
            <a:spLocks/>
          </p:cNvSpPr>
          <p:nvPr/>
        </p:nvSpPr>
        <p:spPr bwMode="auto">
          <a:xfrm rot="5400000" flipH="1" flipV="1">
            <a:off x="1078196" y="3611927"/>
            <a:ext cx="2547213" cy="2622903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97" h="97958">
                <a:moveTo>
                  <a:pt x="126497" y="0"/>
                </a:moveTo>
                <a:cubicBezTo>
                  <a:pt x="69258" y="485"/>
                  <a:pt x="10650" y="2203"/>
                  <a:pt x="10688" y="13771"/>
                </a:cubicBezTo>
                <a:cubicBezTo>
                  <a:pt x="10726" y="25339"/>
                  <a:pt x="139388" y="86399"/>
                  <a:pt x="0" y="9795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Freeform 150"/>
          <p:cNvSpPr>
            <a:spLocks/>
          </p:cNvSpPr>
          <p:nvPr/>
        </p:nvSpPr>
        <p:spPr bwMode="auto">
          <a:xfrm rot="5400000" flipH="1" flipV="1">
            <a:off x="1100531" y="4005696"/>
            <a:ext cx="2095293" cy="2225684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0 w 126497"/>
              <a:gd name="connsiteY1" fmla="*/ 97958 h 97958"/>
              <a:gd name="connsiteX0" fmla="*/ 11365 w 11365"/>
              <a:gd name="connsiteY0" fmla="*/ 0 h 102717"/>
              <a:gd name="connsiteX1" fmla="*/ 0 w 11365"/>
              <a:gd name="connsiteY1" fmla="*/ 102717 h 102717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3123"/>
              <a:gd name="connsiteX1" fmla="*/ 115777 w 115777"/>
              <a:gd name="connsiteY1" fmla="*/ 83123 h 83123"/>
              <a:gd name="connsiteX0" fmla="*/ 0 w 115777"/>
              <a:gd name="connsiteY0" fmla="*/ 0 h 83123"/>
              <a:gd name="connsiteX1" fmla="*/ 115777 w 115777"/>
              <a:gd name="connsiteY1" fmla="*/ 83123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77" h="83123">
                <a:moveTo>
                  <a:pt x="0" y="0"/>
                </a:moveTo>
                <a:cubicBezTo>
                  <a:pt x="3390" y="30693"/>
                  <a:pt x="59790" y="40394"/>
                  <a:pt x="115777" y="83123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4494" y="6129363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ym typeface="Symbol" panose="05050102010706020507" pitchFamily="18" charset="2"/>
              </a:rPr>
              <a:t>E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539645" y="4656873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I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44398" y="3649773"/>
            <a:ext cx="5119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and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determined by </a:t>
            </a:r>
            <a:r>
              <a:rPr lang="en-GB" sz="2400" dirty="0" err="1" smtClean="0">
                <a:sym typeface="Symbol" panose="05050102010706020507" pitchFamily="18" charset="2"/>
              </a:rPr>
              <a:t>nullclines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changes in external input, </a:t>
            </a:r>
            <a:r>
              <a:rPr lang="en-GB" sz="2400" i="1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and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, generally move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and </a:t>
            </a:r>
            <a:r>
              <a:rPr lang="en-GB" sz="2400" dirty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up and down together.</a:t>
            </a:r>
            <a:endParaRPr lang="en-GB" sz="2400" dirty="0"/>
          </a:p>
        </p:txBody>
      </p:sp>
      <p:sp>
        <p:nvSpPr>
          <p:cNvPr id="14" name="Freeform 150"/>
          <p:cNvSpPr>
            <a:spLocks/>
          </p:cNvSpPr>
          <p:nvPr/>
        </p:nvSpPr>
        <p:spPr bwMode="auto">
          <a:xfrm rot="5400000" flipH="1" flipV="1">
            <a:off x="1189941" y="4095105"/>
            <a:ext cx="1916474" cy="2225684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0 w 126497"/>
              <a:gd name="connsiteY1" fmla="*/ 97958 h 97958"/>
              <a:gd name="connsiteX0" fmla="*/ 11365 w 11365"/>
              <a:gd name="connsiteY0" fmla="*/ 0 h 102717"/>
              <a:gd name="connsiteX1" fmla="*/ 0 w 11365"/>
              <a:gd name="connsiteY1" fmla="*/ 102717 h 102717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3123"/>
              <a:gd name="connsiteX1" fmla="*/ 115777 w 115777"/>
              <a:gd name="connsiteY1" fmla="*/ 83123 h 83123"/>
              <a:gd name="connsiteX0" fmla="*/ 0 w 115777"/>
              <a:gd name="connsiteY0" fmla="*/ 0 h 83123"/>
              <a:gd name="connsiteX1" fmla="*/ 115777 w 115777"/>
              <a:gd name="connsiteY1" fmla="*/ 83123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77" h="83123">
                <a:moveTo>
                  <a:pt x="0" y="0"/>
                </a:moveTo>
                <a:cubicBezTo>
                  <a:pt x="3390" y="30693"/>
                  <a:pt x="59790" y="40394"/>
                  <a:pt x="115777" y="83123"/>
                </a:cubicBezTo>
              </a:path>
            </a:pathLst>
          </a:custGeom>
          <a:noFill/>
          <a:ln w="19050">
            <a:solidFill>
              <a:srgbClr val="00CC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150"/>
          <p:cNvSpPr>
            <a:spLocks/>
          </p:cNvSpPr>
          <p:nvPr/>
        </p:nvSpPr>
        <p:spPr bwMode="auto">
          <a:xfrm rot="5400000" flipH="1" flipV="1">
            <a:off x="1207150" y="3740882"/>
            <a:ext cx="2289305" cy="2622903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97" h="97958">
                <a:moveTo>
                  <a:pt x="126497" y="0"/>
                </a:moveTo>
                <a:cubicBezTo>
                  <a:pt x="69258" y="485"/>
                  <a:pt x="10650" y="2203"/>
                  <a:pt x="10688" y="13771"/>
                </a:cubicBezTo>
                <a:cubicBezTo>
                  <a:pt x="10726" y="25339"/>
                  <a:pt x="139388" y="86399"/>
                  <a:pt x="0" y="97958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833914" y="5611082"/>
            <a:ext cx="82446" cy="801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69356" y="5167894"/>
            <a:ext cx="82446" cy="8010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180" y="1918741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smtClean="0">
                <a:sym typeface="Symbol" panose="05050102010706020507" pitchFamily="18" charset="2"/>
              </a:rPr>
              <a:t>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)  </a:t>
            </a:r>
            <a:r>
              <a:rPr lang="en-GB" sz="2400" dirty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([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smtClean="0">
                <a:sym typeface="Symbol" panose="05050102010706020507" pitchFamily="18" charset="2"/>
              </a:rPr>
              <a:t>]</a:t>
            </a:r>
            <a:r>
              <a:rPr lang="en-GB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</a:t>
            </a:r>
            <a:r>
              <a:rPr lang="en-GB" sz="2400" dirty="0" smtClean="0">
                <a:sym typeface="Symbol" panose="05050102010706020507" pitchFamily="18" charset="2"/>
              </a:rPr>
              <a:t>) 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39645" y="2723213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 err="1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    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([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>
                <a:sym typeface="Symbol" panose="05050102010706020507" pitchFamily="18" charset="2"/>
              </a:rPr>
              <a:t>]</a:t>
            </a:r>
            <a:r>
              <a:rPr lang="en-GB" sz="2400" dirty="0">
                <a:solidFill>
                  <a:srgbClr val="7030A0"/>
                </a:solidFill>
                <a:sym typeface="Symbol" panose="05050102010706020507" pitchFamily="18" charset="2"/>
              </a:rPr>
              <a:t></a:t>
            </a:r>
            <a:r>
              <a:rPr lang="en-GB" sz="2400" dirty="0">
                <a:sym typeface="Symbol" panose="05050102010706020507" pitchFamily="18" charset="2"/>
              </a:rPr>
              <a:t>) 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4099" y="3897442"/>
            <a:ext cx="2753421" cy="2287835"/>
            <a:chOff x="6504562" y="3490446"/>
            <a:chExt cx="2850776" cy="285077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Freeform 150"/>
          <p:cNvSpPr>
            <a:spLocks/>
          </p:cNvSpPr>
          <p:nvPr/>
        </p:nvSpPr>
        <p:spPr bwMode="auto">
          <a:xfrm rot="5400000" flipH="1" flipV="1">
            <a:off x="1078196" y="3611927"/>
            <a:ext cx="2547213" cy="2622903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97" h="97958">
                <a:moveTo>
                  <a:pt x="126497" y="0"/>
                </a:moveTo>
                <a:cubicBezTo>
                  <a:pt x="69258" y="485"/>
                  <a:pt x="10650" y="2203"/>
                  <a:pt x="10688" y="13771"/>
                </a:cubicBezTo>
                <a:cubicBezTo>
                  <a:pt x="10726" y="25339"/>
                  <a:pt x="139388" y="86399"/>
                  <a:pt x="0" y="9795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Freeform 150"/>
          <p:cNvSpPr>
            <a:spLocks/>
          </p:cNvSpPr>
          <p:nvPr/>
        </p:nvSpPr>
        <p:spPr bwMode="auto">
          <a:xfrm rot="5400000" flipH="1" flipV="1">
            <a:off x="1100531" y="4005696"/>
            <a:ext cx="2095293" cy="2225684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0 w 126497"/>
              <a:gd name="connsiteY1" fmla="*/ 97958 h 97958"/>
              <a:gd name="connsiteX0" fmla="*/ 11365 w 11365"/>
              <a:gd name="connsiteY0" fmla="*/ 0 h 102717"/>
              <a:gd name="connsiteX1" fmla="*/ 0 w 11365"/>
              <a:gd name="connsiteY1" fmla="*/ 102717 h 102717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3123"/>
              <a:gd name="connsiteX1" fmla="*/ 115777 w 115777"/>
              <a:gd name="connsiteY1" fmla="*/ 83123 h 83123"/>
              <a:gd name="connsiteX0" fmla="*/ 0 w 115777"/>
              <a:gd name="connsiteY0" fmla="*/ 0 h 83123"/>
              <a:gd name="connsiteX1" fmla="*/ 115777 w 115777"/>
              <a:gd name="connsiteY1" fmla="*/ 83123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77" h="83123">
                <a:moveTo>
                  <a:pt x="0" y="0"/>
                </a:moveTo>
                <a:cubicBezTo>
                  <a:pt x="3390" y="30693"/>
                  <a:pt x="59790" y="40394"/>
                  <a:pt x="115777" y="83123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4494" y="6129363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ym typeface="Symbol" panose="05050102010706020507" pitchFamily="18" charset="2"/>
              </a:rPr>
              <a:t>E</a:t>
            </a:r>
            <a:endParaRPr lang="en-GB" sz="2400" dirty="0"/>
          </a:p>
        </p:txBody>
      </p:sp>
      <p:sp>
        <p:nvSpPr>
          <p:cNvPr id="41" name="Rectangle 40"/>
          <p:cNvSpPr/>
          <p:nvPr/>
        </p:nvSpPr>
        <p:spPr>
          <a:xfrm>
            <a:off x="539645" y="4656873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I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44398" y="3649773"/>
            <a:ext cx="5119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and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determined by </a:t>
            </a:r>
            <a:r>
              <a:rPr lang="en-GB" sz="2400" dirty="0" err="1" smtClean="0">
                <a:sym typeface="Symbol" panose="05050102010706020507" pitchFamily="18" charset="2"/>
              </a:rPr>
              <a:t>nullclines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changes in external input, </a:t>
            </a:r>
            <a:r>
              <a:rPr lang="en-GB" sz="2400" i="1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and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, generally move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and </a:t>
            </a:r>
            <a:r>
              <a:rPr lang="en-GB" sz="2400" dirty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up and down together.</a:t>
            </a:r>
            <a:endParaRPr lang="en-GB" sz="2400" dirty="0"/>
          </a:p>
        </p:txBody>
      </p:sp>
      <p:sp>
        <p:nvSpPr>
          <p:cNvPr id="14" name="Freeform 150"/>
          <p:cNvSpPr>
            <a:spLocks/>
          </p:cNvSpPr>
          <p:nvPr/>
        </p:nvSpPr>
        <p:spPr bwMode="auto">
          <a:xfrm rot="5400000" flipH="1" flipV="1">
            <a:off x="1189941" y="4095105"/>
            <a:ext cx="1916474" cy="2225684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0 w 126497"/>
              <a:gd name="connsiteY1" fmla="*/ 97958 h 97958"/>
              <a:gd name="connsiteX0" fmla="*/ 11365 w 11365"/>
              <a:gd name="connsiteY0" fmla="*/ 0 h 102717"/>
              <a:gd name="connsiteX1" fmla="*/ 0 w 11365"/>
              <a:gd name="connsiteY1" fmla="*/ 102717 h 102717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4535"/>
              <a:gd name="connsiteY0" fmla="*/ 0 h 82003"/>
              <a:gd name="connsiteX1" fmla="*/ 114535 w 114535"/>
              <a:gd name="connsiteY1" fmla="*/ 82003 h 8200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2283"/>
              <a:gd name="connsiteX1" fmla="*/ 115777 w 115777"/>
              <a:gd name="connsiteY1" fmla="*/ 82283 h 82283"/>
              <a:gd name="connsiteX0" fmla="*/ 0 w 115777"/>
              <a:gd name="connsiteY0" fmla="*/ 0 h 83123"/>
              <a:gd name="connsiteX1" fmla="*/ 115777 w 115777"/>
              <a:gd name="connsiteY1" fmla="*/ 83123 h 83123"/>
              <a:gd name="connsiteX0" fmla="*/ 0 w 115777"/>
              <a:gd name="connsiteY0" fmla="*/ 0 h 83123"/>
              <a:gd name="connsiteX1" fmla="*/ 115777 w 115777"/>
              <a:gd name="connsiteY1" fmla="*/ 83123 h 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77" h="83123">
                <a:moveTo>
                  <a:pt x="0" y="0"/>
                </a:moveTo>
                <a:cubicBezTo>
                  <a:pt x="3390" y="30693"/>
                  <a:pt x="59790" y="40394"/>
                  <a:pt x="115777" y="83123"/>
                </a:cubicBezTo>
              </a:path>
            </a:pathLst>
          </a:custGeom>
          <a:noFill/>
          <a:ln w="19050">
            <a:solidFill>
              <a:srgbClr val="00CC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150"/>
          <p:cNvSpPr>
            <a:spLocks/>
          </p:cNvSpPr>
          <p:nvPr/>
        </p:nvSpPr>
        <p:spPr bwMode="auto">
          <a:xfrm rot="5400000" flipH="1" flipV="1">
            <a:off x="1207150" y="3740882"/>
            <a:ext cx="2289305" cy="2622903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10469 w 10469"/>
              <a:gd name="connsiteY0" fmla="*/ 0 h 13615"/>
              <a:gd name="connsiteX1" fmla="*/ 0 w 10469"/>
              <a:gd name="connsiteY1" fmla="*/ 13615 h 13615"/>
              <a:gd name="connsiteX0" fmla="*/ 9621 w 9621"/>
              <a:gd name="connsiteY0" fmla="*/ 0 h 8700"/>
              <a:gd name="connsiteX1" fmla="*/ 0 w 9621"/>
              <a:gd name="connsiteY1" fmla="*/ 8700 h 87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8498 w 8498"/>
              <a:gd name="connsiteY0" fmla="*/ 0 h 10635"/>
              <a:gd name="connsiteX1" fmla="*/ 0 w 8498"/>
              <a:gd name="connsiteY1" fmla="*/ 10635 h 10635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7513 w 17513"/>
              <a:gd name="connsiteY0" fmla="*/ 0 h 29813"/>
              <a:gd name="connsiteX1" fmla="*/ 0 w 17513"/>
              <a:gd name="connsiteY1" fmla="*/ 29813 h 29813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5598 w 15598"/>
              <a:gd name="connsiteY0" fmla="*/ 0 h 29514"/>
              <a:gd name="connsiteX1" fmla="*/ 0 w 15598"/>
              <a:gd name="connsiteY1" fmla="*/ 29514 h 29514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16335 w 16335"/>
              <a:gd name="connsiteY0" fmla="*/ 0 h 28817"/>
              <a:gd name="connsiteX1" fmla="*/ 0 w 16335"/>
              <a:gd name="connsiteY1" fmla="*/ 28817 h 28817"/>
              <a:gd name="connsiteX0" fmla="*/ 48638 w 48638"/>
              <a:gd name="connsiteY0" fmla="*/ 0 h 66606"/>
              <a:gd name="connsiteX1" fmla="*/ 0 w 48638"/>
              <a:gd name="connsiteY1" fmla="*/ 66606 h 66606"/>
              <a:gd name="connsiteX0" fmla="*/ 76107 w 76107"/>
              <a:gd name="connsiteY0" fmla="*/ 0 h 66606"/>
              <a:gd name="connsiteX1" fmla="*/ 27469 w 76107"/>
              <a:gd name="connsiteY1" fmla="*/ 66606 h 66606"/>
              <a:gd name="connsiteX0" fmla="*/ 121370 w 121370"/>
              <a:gd name="connsiteY0" fmla="*/ 0 h 92079"/>
              <a:gd name="connsiteX1" fmla="*/ 257 w 121370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1113 w 121113"/>
              <a:gd name="connsiteY0" fmla="*/ 0 h 92079"/>
              <a:gd name="connsiteX1" fmla="*/ 0 w 121113"/>
              <a:gd name="connsiteY1" fmla="*/ 92079 h 92079"/>
              <a:gd name="connsiteX0" fmla="*/ 120285 w 120285"/>
              <a:gd name="connsiteY0" fmla="*/ 0 h 95718"/>
              <a:gd name="connsiteX1" fmla="*/ 0 w 120285"/>
              <a:gd name="connsiteY1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52931 w 120285"/>
              <a:gd name="connsiteY1" fmla="*/ 29166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9446 w 120285"/>
              <a:gd name="connsiteY1" fmla="*/ 12931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0285 w 120285"/>
              <a:gd name="connsiteY0" fmla="*/ 0 h 95718"/>
              <a:gd name="connsiteX1" fmla="*/ 7789 w 120285"/>
              <a:gd name="connsiteY1" fmla="*/ 10412 h 95718"/>
              <a:gd name="connsiteX2" fmla="*/ 0 w 120285"/>
              <a:gd name="connsiteY2" fmla="*/ 95718 h 95718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824 h 98502"/>
              <a:gd name="connsiteX1" fmla="*/ 10688 w 123184"/>
              <a:gd name="connsiteY1" fmla="*/ 11236 h 98502"/>
              <a:gd name="connsiteX2" fmla="*/ 0 w 123184"/>
              <a:gd name="connsiteY2" fmla="*/ 98502 h 98502"/>
              <a:gd name="connsiteX0" fmla="*/ 123184 w 123184"/>
              <a:gd name="connsiteY0" fmla="*/ 0 h 97678"/>
              <a:gd name="connsiteX1" fmla="*/ 10688 w 123184"/>
              <a:gd name="connsiteY1" fmla="*/ 10412 h 97678"/>
              <a:gd name="connsiteX2" fmla="*/ 0 w 123184"/>
              <a:gd name="connsiteY2" fmla="*/ 97678 h 97678"/>
              <a:gd name="connsiteX0" fmla="*/ 126497 w 126497"/>
              <a:gd name="connsiteY0" fmla="*/ 732 h 98690"/>
              <a:gd name="connsiteX1" fmla="*/ 10688 w 126497"/>
              <a:gd name="connsiteY1" fmla="*/ 11424 h 98690"/>
              <a:gd name="connsiteX2" fmla="*/ 0 w 126497"/>
              <a:gd name="connsiteY2" fmla="*/ 98690 h 98690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0692 h 97958"/>
              <a:gd name="connsiteX2" fmla="*/ 0 w 126497"/>
              <a:gd name="connsiteY2" fmla="*/ 97958 h 97958"/>
              <a:gd name="connsiteX0" fmla="*/ 126497 w 126497"/>
              <a:gd name="connsiteY0" fmla="*/ 0 h 97958"/>
              <a:gd name="connsiteX1" fmla="*/ 10688 w 126497"/>
              <a:gd name="connsiteY1" fmla="*/ 13771 h 97958"/>
              <a:gd name="connsiteX2" fmla="*/ 0 w 126497"/>
              <a:gd name="connsiteY2" fmla="*/ 97958 h 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97" h="97958">
                <a:moveTo>
                  <a:pt x="126497" y="0"/>
                </a:moveTo>
                <a:cubicBezTo>
                  <a:pt x="69258" y="485"/>
                  <a:pt x="10650" y="2203"/>
                  <a:pt x="10688" y="13771"/>
                </a:cubicBezTo>
                <a:cubicBezTo>
                  <a:pt x="10726" y="25339"/>
                  <a:pt x="139388" y="86399"/>
                  <a:pt x="0" y="97958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833914" y="5611082"/>
            <a:ext cx="82446" cy="801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69356" y="5167894"/>
            <a:ext cx="82446" cy="8010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180" y="1918741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smtClean="0">
                <a:sym typeface="Symbol" panose="05050102010706020507" pitchFamily="18" charset="2"/>
              </a:rPr>
              <a:t>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)  </a:t>
            </a:r>
            <a:r>
              <a:rPr lang="en-GB" sz="2400" dirty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([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EE,i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EI,i</a:t>
            </a:r>
            <a:r>
              <a:rPr lang="en-GB" sz="2400" dirty="0" smtClean="0">
                <a:sym typeface="Symbol" panose="05050102010706020507" pitchFamily="18" charset="2"/>
              </a:rPr>
              <a:t>]</a:t>
            </a:r>
            <a:r>
              <a:rPr lang="en-GB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</a:t>
            </a:r>
            <a:r>
              <a:rPr lang="en-GB" sz="2400" dirty="0" smtClean="0">
                <a:sym typeface="Symbol" panose="05050102010706020507" pitchFamily="18" charset="2"/>
              </a:rPr>
              <a:t>) 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39645" y="2723213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dirty="0">
                <a:sym typeface="Symbol" panose="05050102010706020507" pitchFamily="18" charset="2"/>
              </a:rPr>
              <a:t> 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 err="1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    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([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IE,i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- </a:t>
            </a:r>
            <a:r>
              <a:rPr lang="en-GB" sz="2400" i="1" dirty="0" err="1" smtClean="0">
                <a:sym typeface="Symbol" panose="05050102010706020507" pitchFamily="18" charset="2"/>
              </a:rPr>
              <a:t>N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II,i</a:t>
            </a:r>
            <a:r>
              <a:rPr lang="en-GB" sz="2400" dirty="0">
                <a:sym typeface="Symbol" panose="05050102010706020507" pitchFamily="18" charset="2"/>
              </a:rPr>
              <a:t>]</a:t>
            </a:r>
            <a:r>
              <a:rPr lang="en-GB" sz="2400" dirty="0">
                <a:solidFill>
                  <a:srgbClr val="7030A0"/>
                </a:solidFill>
                <a:sym typeface="Symbol" panose="05050102010706020507" pitchFamily="18" charset="2"/>
              </a:rPr>
              <a:t></a:t>
            </a:r>
            <a:r>
              <a:rPr lang="en-GB" sz="2400" dirty="0">
                <a:sym typeface="Symbol" panose="05050102010706020507" pitchFamily="18" charset="2"/>
              </a:rPr>
              <a:t>) 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76728" y="4241446"/>
            <a:ext cx="6160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size of these terms determiners how correlated a neuron is with the population.</a:t>
            </a:r>
          </a:p>
          <a:p>
            <a:endParaRPr lang="en-GB" sz="2400" dirty="0"/>
          </a:p>
          <a:p>
            <a:r>
              <a:rPr lang="en-GB" sz="2400" dirty="0" smtClean="0"/>
              <a:t>Consistent with simulations of a linear model – see supporting information of the paper.</a:t>
            </a:r>
            <a:endParaRPr lang="en-GB" sz="2400" dirty="0"/>
          </a:p>
        </p:txBody>
      </p:sp>
      <p:sp>
        <p:nvSpPr>
          <p:cNvPr id="5" name="Freeform 4"/>
          <p:cNvSpPr/>
          <p:nvPr/>
        </p:nvSpPr>
        <p:spPr bwMode="auto">
          <a:xfrm>
            <a:off x="5793698" y="1716374"/>
            <a:ext cx="2540833" cy="794478"/>
          </a:xfrm>
          <a:custGeom>
            <a:avLst/>
            <a:gdLst>
              <a:gd name="connsiteX0" fmla="*/ 1394086 w 2540833"/>
              <a:gd name="connsiteY0" fmla="*/ 112426 h 794478"/>
              <a:gd name="connsiteX1" fmla="*/ 1356610 w 2540833"/>
              <a:gd name="connsiteY1" fmla="*/ 104931 h 794478"/>
              <a:gd name="connsiteX2" fmla="*/ 1244184 w 2540833"/>
              <a:gd name="connsiteY2" fmla="*/ 89941 h 794478"/>
              <a:gd name="connsiteX3" fmla="*/ 1139253 w 2540833"/>
              <a:gd name="connsiteY3" fmla="*/ 44970 h 794478"/>
              <a:gd name="connsiteX4" fmla="*/ 1079292 w 2540833"/>
              <a:gd name="connsiteY4" fmla="*/ 29980 h 794478"/>
              <a:gd name="connsiteX5" fmla="*/ 1041817 w 2540833"/>
              <a:gd name="connsiteY5" fmla="*/ 14990 h 794478"/>
              <a:gd name="connsiteX6" fmla="*/ 959371 w 2540833"/>
              <a:gd name="connsiteY6" fmla="*/ 0 h 794478"/>
              <a:gd name="connsiteX7" fmla="*/ 839450 w 2540833"/>
              <a:gd name="connsiteY7" fmla="*/ 14990 h 794478"/>
              <a:gd name="connsiteX8" fmla="*/ 786984 w 2540833"/>
              <a:gd name="connsiteY8" fmla="*/ 29980 h 794478"/>
              <a:gd name="connsiteX9" fmla="*/ 712033 w 2540833"/>
              <a:gd name="connsiteY9" fmla="*/ 52465 h 794478"/>
              <a:gd name="connsiteX10" fmla="*/ 599607 w 2540833"/>
              <a:gd name="connsiteY10" fmla="*/ 67456 h 794478"/>
              <a:gd name="connsiteX11" fmla="*/ 509666 w 2540833"/>
              <a:gd name="connsiteY11" fmla="*/ 97436 h 794478"/>
              <a:gd name="connsiteX12" fmla="*/ 389745 w 2540833"/>
              <a:gd name="connsiteY12" fmla="*/ 134911 h 794478"/>
              <a:gd name="connsiteX13" fmla="*/ 352269 w 2540833"/>
              <a:gd name="connsiteY13" fmla="*/ 149901 h 794478"/>
              <a:gd name="connsiteX14" fmla="*/ 329784 w 2540833"/>
              <a:gd name="connsiteY14" fmla="*/ 164892 h 794478"/>
              <a:gd name="connsiteX15" fmla="*/ 262328 w 2540833"/>
              <a:gd name="connsiteY15" fmla="*/ 187377 h 794478"/>
              <a:gd name="connsiteX16" fmla="*/ 202368 w 2540833"/>
              <a:gd name="connsiteY16" fmla="*/ 224852 h 794478"/>
              <a:gd name="connsiteX17" fmla="*/ 172387 w 2540833"/>
              <a:gd name="connsiteY17" fmla="*/ 247337 h 794478"/>
              <a:gd name="connsiteX18" fmla="*/ 119922 w 2540833"/>
              <a:gd name="connsiteY18" fmla="*/ 277318 h 794478"/>
              <a:gd name="connsiteX19" fmla="*/ 44971 w 2540833"/>
              <a:gd name="connsiteY19" fmla="*/ 337278 h 794478"/>
              <a:gd name="connsiteX20" fmla="*/ 37476 w 2540833"/>
              <a:gd name="connsiteY20" fmla="*/ 359764 h 794478"/>
              <a:gd name="connsiteX21" fmla="*/ 22486 w 2540833"/>
              <a:gd name="connsiteY21" fmla="*/ 397239 h 794478"/>
              <a:gd name="connsiteX22" fmla="*/ 0 w 2540833"/>
              <a:gd name="connsiteY22" fmla="*/ 487180 h 794478"/>
              <a:gd name="connsiteX23" fmla="*/ 7495 w 2540833"/>
              <a:gd name="connsiteY23" fmla="*/ 584616 h 794478"/>
              <a:gd name="connsiteX24" fmla="*/ 22486 w 2540833"/>
              <a:gd name="connsiteY24" fmla="*/ 599606 h 794478"/>
              <a:gd name="connsiteX25" fmla="*/ 67456 w 2540833"/>
              <a:gd name="connsiteY25" fmla="*/ 629587 h 794478"/>
              <a:gd name="connsiteX26" fmla="*/ 134912 w 2540833"/>
              <a:gd name="connsiteY26" fmla="*/ 682052 h 794478"/>
              <a:gd name="connsiteX27" fmla="*/ 157397 w 2540833"/>
              <a:gd name="connsiteY27" fmla="*/ 697042 h 794478"/>
              <a:gd name="connsiteX28" fmla="*/ 187377 w 2540833"/>
              <a:gd name="connsiteY28" fmla="*/ 704537 h 794478"/>
              <a:gd name="connsiteX29" fmla="*/ 209863 w 2540833"/>
              <a:gd name="connsiteY29" fmla="*/ 712033 h 794478"/>
              <a:gd name="connsiteX30" fmla="*/ 277318 w 2540833"/>
              <a:gd name="connsiteY30" fmla="*/ 719528 h 794478"/>
              <a:gd name="connsiteX31" fmla="*/ 547141 w 2540833"/>
              <a:gd name="connsiteY31" fmla="*/ 742013 h 794478"/>
              <a:gd name="connsiteX32" fmla="*/ 996846 w 2540833"/>
              <a:gd name="connsiteY32" fmla="*/ 749508 h 794478"/>
              <a:gd name="connsiteX33" fmla="*/ 1034322 w 2540833"/>
              <a:gd name="connsiteY33" fmla="*/ 757003 h 794478"/>
              <a:gd name="connsiteX34" fmla="*/ 1079292 w 2540833"/>
              <a:gd name="connsiteY34" fmla="*/ 764498 h 794478"/>
              <a:gd name="connsiteX35" fmla="*/ 1139253 w 2540833"/>
              <a:gd name="connsiteY35" fmla="*/ 779488 h 794478"/>
              <a:gd name="connsiteX36" fmla="*/ 1161738 w 2540833"/>
              <a:gd name="connsiteY36" fmla="*/ 786983 h 794478"/>
              <a:gd name="connsiteX37" fmla="*/ 1199213 w 2540833"/>
              <a:gd name="connsiteY37" fmla="*/ 794478 h 794478"/>
              <a:gd name="connsiteX38" fmla="*/ 1558977 w 2540833"/>
              <a:gd name="connsiteY38" fmla="*/ 786983 h 794478"/>
              <a:gd name="connsiteX39" fmla="*/ 1611443 w 2540833"/>
              <a:gd name="connsiteY39" fmla="*/ 779488 h 794478"/>
              <a:gd name="connsiteX40" fmla="*/ 1768840 w 2540833"/>
              <a:gd name="connsiteY40" fmla="*/ 757003 h 794478"/>
              <a:gd name="connsiteX41" fmla="*/ 1873771 w 2540833"/>
              <a:gd name="connsiteY41" fmla="*/ 734518 h 794478"/>
              <a:gd name="connsiteX42" fmla="*/ 1971207 w 2540833"/>
              <a:gd name="connsiteY42" fmla="*/ 712033 h 794478"/>
              <a:gd name="connsiteX43" fmla="*/ 2038663 w 2540833"/>
              <a:gd name="connsiteY43" fmla="*/ 704537 h 794478"/>
              <a:gd name="connsiteX44" fmla="*/ 2458387 w 2540833"/>
              <a:gd name="connsiteY44" fmla="*/ 689547 h 794478"/>
              <a:gd name="connsiteX45" fmla="*/ 2495863 w 2540833"/>
              <a:gd name="connsiteY45" fmla="*/ 652072 h 794478"/>
              <a:gd name="connsiteX46" fmla="*/ 2540833 w 2540833"/>
              <a:gd name="connsiteY46" fmla="*/ 607101 h 794478"/>
              <a:gd name="connsiteX47" fmla="*/ 2525843 w 2540833"/>
              <a:gd name="connsiteY47" fmla="*/ 464695 h 794478"/>
              <a:gd name="connsiteX48" fmla="*/ 2518348 w 2540833"/>
              <a:gd name="connsiteY48" fmla="*/ 427219 h 794478"/>
              <a:gd name="connsiteX49" fmla="*/ 2503358 w 2540833"/>
              <a:gd name="connsiteY49" fmla="*/ 344774 h 794478"/>
              <a:gd name="connsiteX50" fmla="*/ 2450892 w 2540833"/>
              <a:gd name="connsiteY50" fmla="*/ 262328 h 794478"/>
              <a:gd name="connsiteX51" fmla="*/ 2435902 w 2540833"/>
              <a:gd name="connsiteY51" fmla="*/ 247337 h 794478"/>
              <a:gd name="connsiteX52" fmla="*/ 2405922 w 2540833"/>
              <a:gd name="connsiteY52" fmla="*/ 202367 h 794478"/>
              <a:gd name="connsiteX53" fmla="*/ 2360951 w 2540833"/>
              <a:gd name="connsiteY53" fmla="*/ 157396 h 794478"/>
              <a:gd name="connsiteX54" fmla="*/ 2338466 w 2540833"/>
              <a:gd name="connsiteY54" fmla="*/ 134911 h 794478"/>
              <a:gd name="connsiteX55" fmla="*/ 2278505 w 2540833"/>
              <a:gd name="connsiteY55" fmla="*/ 97436 h 794478"/>
              <a:gd name="connsiteX56" fmla="*/ 2248525 w 2540833"/>
              <a:gd name="connsiteY56" fmla="*/ 89941 h 794478"/>
              <a:gd name="connsiteX57" fmla="*/ 2226040 w 2540833"/>
              <a:gd name="connsiteY57" fmla="*/ 82446 h 794478"/>
              <a:gd name="connsiteX58" fmla="*/ 2121109 w 2540833"/>
              <a:gd name="connsiteY58" fmla="*/ 52465 h 794478"/>
              <a:gd name="connsiteX59" fmla="*/ 2076138 w 2540833"/>
              <a:gd name="connsiteY59" fmla="*/ 37475 h 794478"/>
              <a:gd name="connsiteX60" fmla="*/ 1971207 w 2540833"/>
              <a:gd name="connsiteY60" fmla="*/ 22485 h 794478"/>
              <a:gd name="connsiteX61" fmla="*/ 1798820 w 2540833"/>
              <a:gd name="connsiteY61" fmla="*/ 29980 h 794478"/>
              <a:gd name="connsiteX62" fmla="*/ 1768840 w 2540833"/>
              <a:gd name="connsiteY62" fmla="*/ 37475 h 794478"/>
              <a:gd name="connsiteX63" fmla="*/ 1716374 w 2540833"/>
              <a:gd name="connsiteY63" fmla="*/ 44970 h 794478"/>
              <a:gd name="connsiteX64" fmla="*/ 1648918 w 2540833"/>
              <a:gd name="connsiteY64" fmla="*/ 74951 h 794478"/>
              <a:gd name="connsiteX65" fmla="*/ 1626433 w 2540833"/>
              <a:gd name="connsiteY65" fmla="*/ 82446 h 794478"/>
              <a:gd name="connsiteX66" fmla="*/ 1581463 w 2540833"/>
              <a:gd name="connsiteY66" fmla="*/ 112426 h 794478"/>
              <a:gd name="connsiteX67" fmla="*/ 1543987 w 2540833"/>
              <a:gd name="connsiteY67" fmla="*/ 119921 h 794478"/>
              <a:gd name="connsiteX68" fmla="*/ 1476532 w 2540833"/>
              <a:gd name="connsiteY68" fmla="*/ 134911 h 794478"/>
              <a:gd name="connsiteX69" fmla="*/ 1394086 w 2540833"/>
              <a:gd name="connsiteY69" fmla="*/ 112426 h 79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40833" h="794478">
                <a:moveTo>
                  <a:pt x="1394086" y="112426"/>
                </a:moveTo>
                <a:cubicBezTo>
                  <a:pt x="1374099" y="107429"/>
                  <a:pt x="1369208" y="106821"/>
                  <a:pt x="1356610" y="104931"/>
                </a:cubicBezTo>
                <a:cubicBezTo>
                  <a:pt x="1319221" y="99323"/>
                  <a:pt x="1280630" y="99995"/>
                  <a:pt x="1244184" y="89941"/>
                </a:cubicBezTo>
                <a:cubicBezTo>
                  <a:pt x="1207500" y="79821"/>
                  <a:pt x="1176171" y="54199"/>
                  <a:pt x="1139253" y="44970"/>
                </a:cubicBezTo>
                <a:cubicBezTo>
                  <a:pt x="1119266" y="39973"/>
                  <a:pt x="1098983" y="36039"/>
                  <a:pt x="1079292" y="29980"/>
                </a:cubicBezTo>
                <a:cubicBezTo>
                  <a:pt x="1066433" y="26023"/>
                  <a:pt x="1054869" y="18253"/>
                  <a:pt x="1041817" y="14990"/>
                </a:cubicBezTo>
                <a:cubicBezTo>
                  <a:pt x="1014718" y="8215"/>
                  <a:pt x="986853" y="4997"/>
                  <a:pt x="959371" y="0"/>
                </a:cubicBezTo>
                <a:cubicBezTo>
                  <a:pt x="919397" y="4997"/>
                  <a:pt x="879289" y="9014"/>
                  <a:pt x="839450" y="14990"/>
                </a:cubicBezTo>
                <a:cubicBezTo>
                  <a:pt x="818836" y="18082"/>
                  <a:pt x="806179" y="24074"/>
                  <a:pt x="786984" y="29980"/>
                </a:cubicBezTo>
                <a:cubicBezTo>
                  <a:pt x="762054" y="37651"/>
                  <a:pt x="737338" y="46139"/>
                  <a:pt x="712033" y="52465"/>
                </a:cubicBezTo>
                <a:cubicBezTo>
                  <a:pt x="685122" y="59193"/>
                  <a:pt x="622060" y="64961"/>
                  <a:pt x="599607" y="67456"/>
                </a:cubicBezTo>
                <a:cubicBezTo>
                  <a:pt x="554932" y="97240"/>
                  <a:pt x="593651" y="75335"/>
                  <a:pt x="509666" y="97436"/>
                </a:cubicBezTo>
                <a:cubicBezTo>
                  <a:pt x="499896" y="100007"/>
                  <a:pt x="410807" y="126486"/>
                  <a:pt x="389745" y="134911"/>
                </a:cubicBezTo>
                <a:cubicBezTo>
                  <a:pt x="377253" y="139908"/>
                  <a:pt x="364303" y="143884"/>
                  <a:pt x="352269" y="149901"/>
                </a:cubicBezTo>
                <a:cubicBezTo>
                  <a:pt x="344212" y="153930"/>
                  <a:pt x="338099" y="161427"/>
                  <a:pt x="329784" y="164892"/>
                </a:cubicBezTo>
                <a:cubicBezTo>
                  <a:pt x="307906" y="174008"/>
                  <a:pt x="262328" y="187377"/>
                  <a:pt x="262328" y="187377"/>
                </a:cubicBezTo>
                <a:cubicBezTo>
                  <a:pt x="177407" y="251068"/>
                  <a:pt x="284667" y="173416"/>
                  <a:pt x="202368" y="224852"/>
                </a:cubicBezTo>
                <a:cubicBezTo>
                  <a:pt x="191775" y="231473"/>
                  <a:pt x="182926" y="240630"/>
                  <a:pt x="172387" y="247337"/>
                </a:cubicBezTo>
                <a:cubicBezTo>
                  <a:pt x="155394" y="258151"/>
                  <a:pt x="136378" y="265702"/>
                  <a:pt x="119922" y="277318"/>
                </a:cubicBezTo>
                <a:cubicBezTo>
                  <a:pt x="93784" y="295769"/>
                  <a:pt x="44971" y="337278"/>
                  <a:pt x="44971" y="337278"/>
                </a:cubicBezTo>
                <a:cubicBezTo>
                  <a:pt x="42473" y="344773"/>
                  <a:pt x="40250" y="352366"/>
                  <a:pt x="37476" y="359764"/>
                </a:cubicBezTo>
                <a:cubicBezTo>
                  <a:pt x="32752" y="372361"/>
                  <a:pt x="26282" y="384332"/>
                  <a:pt x="22486" y="397239"/>
                </a:cubicBezTo>
                <a:cubicBezTo>
                  <a:pt x="13766" y="426886"/>
                  <a:pt x="0" y="487180"/>
                  <a:pt x="0" y="487180"/>
                </a:cubicBezTo>
                <a:cubicBezTo>
                  <a:pt x="2498" y="519659"/>
                  <a:pt x="1106" y="552674"/>
                  <a:pt x="7495" y="584616"/>
                </a:cubicBezTo>
                <a:cubicBezTo>
                  <a:pt x="8881" y="591545"/>
                  <a:pt x="16833" y="595366"/>
                  <a:pt x="22486" y="599606"/>
                </a:cubicBezTo>
                <a:cubicBezTo>
                  <a:pt x="36899" y="610416"/>
                  <a:pt x="54717" y="616848"/>
                  <a:pt x="67456" y="629587"/>
                </a:cubicBezTo>
                <a:cubicBezTo>
                  <a:pt x="102681" y="664812"/>
                  <a:pt x="81121" y="646192"/>
                  <a:pt x="134912" y="682052"/>
                </a:cubicBezTo>
                <a:cubicBezTo>
                  <a:pt x="142407" y="687049"/>
                  <a:pt x="148658" y="694857"/>
                  <a:pt x="157397" y="697042"/>
                </a:cubicBezTo>
                <a:cubicBezTo>
                  <a:pt x="167390" y="699540"/>
                  <a:pt x="177472" y="701707"/>
                  <a:pt x="187377" y="704537"/>
                </a:cubicBezTo>
                <a:cubicBezTo>
                  <a:pt x="194974" y="706708"/>
                  <a:pt x="202070" y="710734"/>
                  <a:pt x="209863" y="712033"/>
                </a:cubicBezTo>
                <a:cubicBezTo>
                  <a:pt x="232179" y="715752"/>
                  <a:pt x="254869" y="716722"/>
                  <a:pt x="277318" y="719528"/>
                </a:cubicBezTo>
                <a:cubicBezTo>
                  <a:pt x="394581" y="734186"/>
                  <a:pt x="341336" y="738583"/>
                  <a:pt x="547141" y="742013"/>
                </a:cubicBezTo>
                <a:lnTo>
                  <a:pt x="996846" y="749508"/>
                </a:lnTo>
                <a:lnTo>
                  <a:pt x="1034322" y="757003"/>
                </a:lnTo>
                <a:cubicBezTo>
                  <a:pt x="1049274" y="759721"/>
                  <a:pt x="1064433" y="761314"/>
                  <a:pt x="1079292" y="764498"/>
                </a:cubicBezTo>
                <a:cubicBezTo>
                  <a:pt x="1099437" y="768815"/>
                  <a:pt x="1119377" y="774067"/>
                  <a:pt x="1139253" y="779488"/>
                </a:cubicBezTo>
                <a:cubicBezTo>
                  <a:pt x="1146875" y="781567"/>
                  <a:pt x="1154073" y="785067"/>
                  <a:pt x="1161738" y="786983"/>
                </a:cubicBezTo>
                <a:cubicBezTo>
                  <a:pt x="1174097" y="790073"/>
                  <a:pt x="1186721" y="791980"/>
                  <a:pt x="1199213" y="794478"/>
                </a:cubicBezTo>
                <a:lnTo>
                  <a:pt x="1558977" y="786983"/>
                </a:lnTo>
                <a:cubicBezTo>
                  <a:pt x="1576632" y="786341"/>
                  <a:pt x="1593913" y="781679"/>
                  <a:pt x="1611443" y="779488"/>
                </a:cubicBezTo>
                <a:cubicBezTo>
                  <a:pt x="1664252" y="772887"/>
                  <a:pt x="1716844" y="770002"/>
                  <a:pt x="1768840" y="757003"/>
                </a:cubicBezTo>
                <a:cubicBezTo>
                  <a:pt x="1823538" y="743329"/>
                  <a:pt x="1788719" y="751528"/>
                  <a:pt x="1873771" y="734518"/>
                </a:cubicBezTo>
                <a:cubicBezTo>
                  <a:pt x="1917430" y="705412"/>
                  <a:pt x="1886505" y="720949"/>
                  <a:pt x="1971207" y="712033"/>
                </a:cubicBezTo>
                <a:cubicBezTo>
                  <a:pt x="1993706" y="709665"/>
                  <a:pt x="2016063" y="705580"/>
                  <a:pt x="2038663" y="704537"/>
                </a:cubicBezTo>
                <a:cubicBezTo>
                  <a:pt x="2178511" y="698082"/>
                  <a:pt x="2458387" y="689547"/>
                  <a:pt x="2458387" y="689547"/>
                </a:cubicBezTo>
                <a:lnTo>
                  <a:pt x="2495863" y="652072"/>
                </a:lnTo>
                <a:lnTo>
                  <a:pt x="2540833" y="607101"/>
                </a:lnTo>
                <a:cubicBezTo>
                  <a:pt x="2535836" y="559632"/>
                  <a:pt x="2531763" y="512057"/>
                  <a:pt x="2525843" y="464695"/>
                </a:cubicBezTo>
                <a:cubicBezTo>
                  <a:pt x="2524263" y="452054"/>
                  <a:pt x="2520442" y="439785"/>
                  <a:pt x="2518348" y="427219"/>
                </a:cubicBezTo>
                <a:cubicBezTo>
                  <a:pt x="2517633" y="422930"/>
                  <a:pt x="2510335" y="357855"/>
                  <a:pt x="2503358" y="344774"/>
                </a:cubicBezTo>
                <a:cubicBezTo>
                  <a:pt x="2488029" y="316032"/>
                  <a:pt x="2473925" y="285363"/>
                  <a:pt x="2450892" y="262328"/>
                </a:cubicBezTo>
                <a:cubicBezTo>
                  <a:pt x="2445895" y="257331"/>
                  <a:pt x="2440142" y="252990"/>
                  <a:pt x="2435902" y="247337"/>
                </a:cubicBezTo>
                <a:cubicBezTo>
                  <a:pt x="2425093" y="232924"/>
                  <a:pt x="2417455" y="216207"/>
                  <a:pt x="2405922" y="202367"/>
                </a:cubicBezTo>
                <a:cubicBezTo>
                  <a:pt x="2392350" y="186081"/>
                  <a:pt x="2375941" y="172386"/>
                  <a:pt x="2360951" y="157396"/>
                </a:cubicBezTo>
                <a:cubicBezTo>
                  <a:pt x="2353456" y="149901"/>
                  <a:pt x="2347285" y="140791"/>
                  <a:pt x="2338466" y="134911"/>
                </a:cubicBezTo>
                <a:cubicBezTo>
                  <a:pt x="2323422" y="124882"/>
                  <a:pt x="2292068" y="103464"/>
                  <a:pt x="2278505" y="97436"/>
                </a:cubicBezTo>
                <a:cubicBezTo>
                  <a:pt x="2269092" y="93252"/>
                  <a:pt x="2258430" y="92771"/>
                  <a:pt x="2248525" y="89941"/>
                </a:cubicBezTo>
                <a:cubicBezTo>
                  <a:pt x="2240929" y="87771"/>
                  <a:pt x="2233619" y="84675"/>
                  <a:pt x="2226040" y="82446"/>
                </a:cubicBezTo>
                <a:lnTo>
                  <a:pt x="2121109" y="52465"/>
                </a:lnTo>
                <a:cubicBezTo>
                  <a:pt x="2105974" y="47925"/>
                  <a:pt x="2091382" y="41633"/>
                  <a:pt x="2076138" y="37475"/>
                </a:cubicBezTo>
                <a:cubicBezTo>
                  <a:pt x="2043324" y="28526"/>
                  <a:pt x="2003648" y="26089"/>
                  <a:pt x="1971207" y="22485"/>
                </a:cubicBezTo>
                <a:cubicBezTo>
                  <a:pt x="1913745" y="24983"/>
                  <a:pt x="1856179" y="25731"/>
                  <a:pt x="1798820" y="29980"/>
                </a:cubicBezTo>
                <a:cubicBezTo>
                  <a:pt x="1788547" y="30741"/>
                  <a:pt x="1778975" y="35632"/>
                  <a:pt x="1768840" y="37475"/>
                </a:cubicBezTo>
                <a:cubicBezTo>
                  <a:pt x="1751459" y="40635"/>
                  <a:pt x="1733863" y="42472"/>
                  <a:pt x="1716374" y="44970"/>
                </a:cubicBezTo>
                <a:cubicBezTo>
                  <a:pt x="1600359" y="83642"/>
                  <a:pt x="1720182" y="39318"/>
                  <a:pt x="1648918" y="74951"/>
                </a:cubicBezTo>
                <a:cubicBezTo>
                  <a:pt x="1641852" y="78484"/>
                  <a:pt x="1633339" y="78609"/>
                  <a:pt x="1626433" y="82446"/>
                </a:cubicBezTo>
                <a:cubicBezTo>
                  <a:pt x="1610684" y="91195"/>
                  <a:pt x="1599129" y="108893"/>
                  <a:pt x="1581463" y="112426"/>
                </a:cubicBezTo>
                <a:cubicBezTo>
                  <a:pt x="1568971" y="114924"/>
                  <a:pt x="1556346" y="116831"/>
                  <a:pt x="1543987" y="119921"/>
                </a:cubicBezTo>
                <a:cubicBezTo>
                  <a:pt x="1504493" y="129794"/>
                  <a:pt x="1534281" y="130786"/>
                  <a:pt x="1476532" y="134911"/>
                </a:cubicBezTo>
                <a:cubicBezTo>
                  <a:pt x="1456596" y="136335"/>
                  <a:pt x="1414073" y="117423"/>
                  <a:pt x="1394086" y="112426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778708" y="2630774"/>
            <a:ext cx="2368446" cy="727023"/>
          </a:xfrm>
          <a:custGeom>
            <a:avLst/>
            <a:gdLst>
              <a:gd name="connsiteX0" fmla="*/ 1154243 w 2368446"/>
              <a:gd name="connsiteY0" fmla="*/ 37475 h 727023"/>
              <a:gd name="connsiteX1" fmla="*/ 1116767 w 2368446"/>
              <a:gd name="connsiteY1" fmla="*/ 44970 h 727023"/>
              <a:gd name="connsiteX2" fmla="*/ 1064302 w 2368446"/>
              <a:gd name="connsiteY2" fmla="*/ 59960 h 727023"/>
              <a:gd name="connsiteX3" fmla="*/ 517161 w 2368446"/>
              <a:gd name="connsiteY3" fmla="*/ 67456 h 727023"/>
              <a:gd name="connsiteX4" fmla="*/ 389744 w 2368446"/>
              <a:gd name="connsiteY4" fmla="*/ 74951 h 727023"/>
              <a:gd name="connsiteX5" fmla="*/ 89941 w 2368446"/>
              <a:gd name="connsiteY5" fmla="*/ 89941 h 727023"/>
              <a:gd name="connsiteX6" fmla="*/ 67456 w 2368446"/>
              <a:gd name="connsiteY6" fmla="*/ 104931 h 727023"/>
              <a:gd name="connsiteX7" fmla="*/ 52466 w 2368446"/>
              <a:gd name="connsiteY7" fmla="*/ 134911 h 727023"/>
              <a:gd name="connsiteX8" fmla="*/ 44971 w 2368446"/>
              <a:gd name="connsiteY8" fmla="*/ 157396 h 727023"/>
              <a:gd name="connsiteX9" fmla="*/ 29981 w 2368446"/>
              <a:gd name="connsiteY9" fmla="*/ 209862 h 727023"/>
              <a:gd name="connsiteX10" fmla="*/ 0 w 2368446"/>
              <a:gd name="connsiteY10" fmla="*/ 434715 h 727023"/>
              <a:gd name="connsiteX11" fmla="*/ 22485 w 2368446"/>
              <a:gd name="connsiteY11" fmla="*/ 532151 h 727023"/>
              <a:gd name="connsiteX12" fmla="*/ 44971 w 2368446"/>
              <a:gd name="connsiteY12" fmla="*/ 622092 h 727023"/>
              <a:gd name="connsiteX13" fmla="*/ 67456 w 2368446"/>
              <a:gd name="connsiteY13" fmla="*/ 652072 h 727023"/>
              <a:gd name="connsiteX14" fmla="*/ 82446 w 2368446"/>
              <a:gd name="connsiteY14" fmla="*/ 674557 h 727023"/>
              <a:gd name="connsiteX15" fmla="*/ 134912 w 2368446"/>
              <a:gd name="connsiteY15" fmla="*/ 697042 h 727023"/>
              <a:gd name="connsiteX16" fmla="*/ 194872 w 2368446"/>
              <a:gd name="connsiteY16" fmla="*/ 712033 h 727023"/>
              <a:gd name="connsiteX17" fmla="*/ 292308 w 2368446"/>
              <a:gd name="connsiteY17" fmla="*/ 727023 h 727023"/>
              <a:gd name="connsiteX18" fmla="*/ 1184223 w 2368446"/>
              <a:gd name="connsiteY18" fmla="*/ 719528 h 727023"/>
              <a:gd name="connsiteX19" fmla="*/ 1506512 w 2368446"/>
              <a:gd name="connsiteY19" fmla="*/ 712033 h 727023"/>
              <a:gd name="connsiteX20" fmla="*/ 1528997 w 2368446"/>
              <a:gd name="connsiteY20" fmla="*/ 704537 h 727023"/>
              <a:gd name="connsiteX21" fmla="*/ 1581462 w 2368446"/>
              <a:gd name="connsiteY21" fmla="*/ 697042 h 727023"/>
              <a:gd name="connsiteX22" fmla="*/ 1693889 w 2368446"/>
              <a:gd name="connsiteY22" fmla="*/ 682052 h 727023"/>
              <a:gd name="connsiteX23" fmla="*/ 1753849 w 2368446"/>
              <a:gd name="connsiteY23" fmla="*/ 667062 h 727023"/>
              <a:gd name="connsiteX24" fmla="*/ 1873771 w 2368446"/>
              <a:gd name="connsiteY24" fmla="*/ 652072 h 727023"/>
              <a:gd name="connsiteX25" fmla="*/ 2023672 w 2368446"/>
              <a:gd name="connsiteY25" fmla="*/ 629587 h 727023"/>
              <a:gd name="connsiteX26" fmla="*/ 2083633 w 2368446"/>
              <a:gd name="connsiteY26" fmla="*/ 614596 h 727023"/>
              <a:gd name="connsiteX27" fmla="*/ 2121108 w 2368446"/>
              <a:gd name="connsiteY27" fmla="*/ 607101 h 727023"/>
              <a:gd name="connsiteX28" fmla="*/ 2143594 w 2368446"/>
              <a:gd name="connsiteY28" fmla="*/ 599606 h 727023"/>
              <a:gd name="connsiteX29" fmla="*/ 2181069 w 2368446"/>
              <a:gd name="connsiteY29" fmla="*/ 592111 h 727023"/>
              <a:gd name="connsiteX30" fmla="*/ 2203554 w 2368446"/>
              <a:gd name="connsiteY30" fmla="*/ 584616 h 727023"/>
              <a:gd name="connsiteX31" fmla="*/ 2241030 w 2368446"/>
              <a:gd name="connsiteY31" fmla="*/ 577121 h 727023"/>
              <a:gd name="connsiteX32" fmla="*/ 2293495 w 2368446"/>
              <a:gd name="connsiteY32" fmla="*/ 547141 h 727023"/>
              <a:gd name="connsiteX33" fmla="*/ 2330971 w 2368446"/>
              <a:gd name="connsiteY33" fmla="*/ 509665 h 727023"/>
              <a:gd name="connsiteX34" fmla="*/ 2338466 w 2368446"/>
              <a:gd name="connsiteY34" fmla="*/ 404734 h 727023"/>
              <a:gd name="connsiteX35" fmla="*/ 2353456 w 2368446"/>
              <a:gd name="connsiteY35" fmla="*/ 284813 h 727023"/>
              <a:gd name="connsiteX36" fmla="*/ 2368446 w 2368446"/>
              <a:gd name="connsiteY36" fmla="*/ 254833 h 727023"/>
              <a:gd name="connsiteX37" fmla="*/ 2360951 w 2368446"/>
              <a:gd name="connsiteY37" fmla="*/ 217357 h 727023"/>
              <a:gd name="connsiteX38" fmla="*/ 2315981 w 2368446"/>
              <a:gd name="connsiteY38" fmla="*/ 164892 h 727023"/>
              <a:gd name="connsiteX39" fmla="*/ 2300990 w 2368446"/>
              <a:gd name="connsiteY39" fmla="*/ 149901 h 727023"/>
              <a:gd name="connsiteX40" fmla="*/ 2263515 w 2368446"/>
              <a:gd name="connsiteY40" fmla="*/ 134911 h 727023"/>
              <a:gd name="connsiteX41" fmla="*/ 2196059 w 2368446"/>
              <a:gd name="connsiteY41" fmla="*/ 82446 h 727023"/>
              <a:gd name="connsiteX42" fmla="*/ 2038662 w 2368446"/>
              <a:gd name="connsiteY42" fmla="*/ 29980 h 727023"/>
              <a:gd name="connsiteX43" fmla="*/ 1986197 w 2368446"/>
              <a:gd name="connsiteY43" fmla="*/ 14990 h 727023"/>
              <a:gd name="connsiteX44" fmla="*/ 1588958 w 2368446"/>
              <a:gd name="connsiteY44" fmla="*/ 7495 h 727023"/>
              <a:gd name="connsiteX45" fmla="*/ 1528997 w 2368446"/>
              <a:gd name="connsiteY45" fmla="*/ 0 h 727023"/>
              <a:gd name="connsiteX46" fmla="*/ 1446551 w 2368446"/>
              <a:gd name="connsiteY46" fmla="*/ 14990 h 727023"/>
              <a:gd name="connsiteX47" fmla="*/ 1401581 w 2368446"/>
              <a:gd name="connsiteY47" fmla="*/ 29980 h 727023"/>
              <a:gd name="connsiteX48" fmla="*/ 1281659 w 2368446"/>
              <a:gd name="connsiteY48" fmla="*/ 44970 h 727023"/>
              <a:gd name="connsiteX49" fmla="*/ 1154243 w 2368446"/>
              <a:gd name="connsiteY49" fmla="*/ 37475 h 7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68446" h="727023">
                <a:moveTo>
                  <a:pt x="1154243" y="37475"/>
                </a:moveTo>
                <a:cubicBezTo>
                  <a:pt x="1126761" y="37475"/>
                  <a:pt x="1129126" y="41880"/>
                  <a:pt x="1116767" y="44970"/>
                </a:cubicBezTo>
                <a:cubicBezTo>
                  <a:pt x="1101382" y="48816"/>
                  <a:pt x="1079947" y="59554"/>
                  <a:pt x="1064302" y="59960"/>
                </a:cubicBezTo>
                <a:cubicBezTo>
                  <a:pt x="881966" y="64696"/>
                  <a:pt x="699541" y="64957"/>
                  <a:pt x="517161" y="67456"/>
                </a:cubicBezTo>
                <a:cubicBezTo>
                  <a:pt x="474689" y="69954"/>
                  <a:pt x="432259" y="73347"/>
                  <a:pt x="389744" y="74951"/>
                </a:cubicBezTo>
                <a:cubicBezTo>
                  <a:pt x="96483" y="86017"/>
                  <a:pt x="208716" y="60248"/>
                  <a:pt x="89941" y="89941"/>
                </a:cubicBezTo>
                <a:cubicBezTo>
                  <a:pt x="82446" y="94938"/>
                  <a:pt x="73223" y="98011"/>
                  <a:pt x="67456" y="104931"/>
                </a:cubicBezTo>
                <a:cubicBezTo>
                  <a:pt x="60303" y="113514"/>
                  <a:pt x="56867" y="124641"/>
                  <a:pt x="52466" y="134911"/>
                </a:cubicBezTo>
                <a:cubicBezTo>
                  <a:pt x="49354" y="142173"/>
                  <a:pt x="47241" y="149829"/>
                  <a:pt x="44971" y="157396"/>
                </a:cubicBezTo>
                <a:cubicBezTo>
                  <a:pt x="39745" y="174817"/>
                  <a:pt x="34978" y="192373"/>
                  <a:pt x="29981" y="209862"/>
                </a:cubicBezTo>
                <a:cubicBezTo>
                  <a:pt x="5210" y="399767"/>
                  <a:pt x="15690" y="324882"/>
                  <a:pt x="0" y="434715"/>
                </a:cubicBezTo>
                <a:cubicBezTo>
                  <a:pt x="17120" y="520316"/>
                  <a:pt x="-4627" y="414671"/>
                  <a:pt x="22485" y="532151"/>
                </a:cubicBezTo>
                <a:cubicBezTo>
                  <a:pt x="29111" y="560863"/>
                  <a:pt x="32817" y="595353"/>
                  <a:pt x="44971" y="622092"/>
                </a:cubicBezTo>
                <a:cubicBezTo>
                  <a:pt x="50140" y="633464"/>
                  <a:pt x="60195" y="641907"/>
                  <a:pt x="67456" y="652072"/>
                </a:cubicBezTo>
                <a:cubicBezTo>
                  <a:pt x="72692" y="659402"/>
                  <a:pt x="74951" y="669560"/>
                  <a:pt x="82446" y="674557"/>
                </a:cubicBezTo>
                <a:cubicBezTo>
                  <a:pt x="98278" y="685111"/>
                  <a:pt x="117246" y="689976"/>
                  <a:pt x="134912" y="697042"/>
                </a:cubicBezTo>
                <a:cubicBezTo>
                  <a:pt x="163464" y="708463"/>
                  <a:pt x="159354" y="703153"/>
                  <a:pt x="194872" y="712033"/>
                </a:cubicBezTo>
                <a:cubicBezTo>
                  <a:pt x="266892" y="730039"/>
                  <a:pt x="127777" y="710570"/>
                  <a:pt x="292308" y="727023"/>
                </a:cubicBezTo>
                <a:lnTo>
                  <a:pt x="1184223" y="719528"/>
                </a:lnTo>
                <a:cubicBezTo>
                  <a:pt x="1291674" y="718201"/>
                  <a:pt x="1399155" y="716701"/>
                  <a:pt x="1506512" y="712033"/>
                </a:cubicBezTo>
                <a:cubicBezTo>
                  <a:pt x="1514405" y="711690"/>
                  <a:pt x="1521250" y="706087"/>
                  <a:pt x="1528997" y="704537"/>
                </a:cubicBezTo>
                <a:cubicBezTo>
                  <a:pt x="1546320" y="701072"/>
                  <a:pt x="1563974" y="699540"/>
                  <a:pt x="1581462" y="697042"/>
                </a:cubicBezTo>
                <a:cubicBezTo>
                  <a:pt x="1641830" y="676920"/>
                  <a:pt x="1560503" y="702060"/>
                  <a:pt x="1693889" y="682052"/>
                </a:cubicBezTo>
                <a:cubicBezTo>
                  <a:pt x="1714263" y="678996"/>
                  <a:pt x="1733705" y="671379"/>
                  <a:pt x="1753849" y="667062"/>
                </a:cubicBezTo>
                <a:cubicBezTo>
                  <a:pt x="1794528" y="658345"/>
                  <a:pt x="1831708" y="656278"/>
                  <a:pt x="1873771" y="652072"/>
                </a:cubicBezTo>
                <a:cubicBezTo>
                  <a:pt x="1959474" y="630646"/>
                  <a:pt x="1828448" y="662125"/>
                  <a:pt x="2023672" y="629587"/>
                </a:cubicBezTo>
                <a:cubicBezTo>
                  <a:pt x="2043994" y="626200"/>
                  <a:pt x="2063431" y="618636"/>
                  <a:pt x="2083633" y="614596"/>
                </a:cubicBezTo>
                <a:cubicBezTo>
                  <a:pt x="2096125" y="612098"/>
                  <a:pt x="2108749" y="610191"/>
                  <a:pt x="2121108" y="607101"/>
                </a:cubicBezTo>
                <a:cubicBezTo>
                  <a:pt x="2128773" y="605185"/>
                  <a:pt x="2135929" y="601522"/>
                  <a:pt x="2143594" y="599606"/>
                </a:cubicBezTo>
                <a:cubicBezTo>
                  <a:pt x="2155953" y="596516"/>
                  <a:pt x="2168710" y="595201"/>
                  <a:pt x="2181069" y="592111"/>
                </a:cubicBezTo>
                <a:cubicBezTo>
                  <a:pt x="2188734" y="590195"/>
                  <a:pt x="2195889" y="586532"/>
                  <a:pt x="2203554" y="584616"/>
                </a:cubicBezTo>
                <a:cubicBezTo>
                  <a:pt x="2215913" y="581526"/>
                  <a:pt x="2228538" y="579619"/>
                  <a:pt x="2241030" y="577121"/>
                </a:cubicBezTo>
                <a:cubicBezTo>
                  <a:pt x="2257167" y="569053"/>
                  <a:pt x="2279370" y="559500"/>
                  <a:pt x="2293495" y="547141"/>
                </a:cubicBezTo>
                <a:cubicBezTo>
                  <a:pt x="2306790" y="535508"/>
                  <a:pt x="2330971" y="509665"/>
                  <a:pt x="2330971" y="509665"/>
                </a:cubicBezTo>
                <a:cubicBezTo>
                  <a:pt x="2333469" y="474688"/>
                  <a:pt x="2335777" y="439697"/>
                  <a:pt x="2338466" y="404734"/>
                </a:cubicBezTo>
                <a:cubicBezTo>
                  <a:pt x="2340434" y="379146"/>
                  <a:pt x="2340850" y="318430"/>
                  <a:pt x="2353456" y="284813"/>
                </a:cubicBezTo>
                <a:cubicBezTo>
                  <a:pt x="2357379" y="274352"/>
                  <a:pt x="2363449" y="264826"/>
                  <a:pt x="2368446" y="254833"/>
                </a:cubicBezTo>
                <a:cubicBezTo>
                  <a:pt x="2365948" y="242341"/>
                  <a:pt x="2367370" y="228361"/>
                  <a:pt x="2360951" y="217357"/>
                </a:cubicBezTo>
                <a:cubicBezTo>
                  <a:pt x="2349345" y="197461"/>
                  <a:pt x="2331284" y="182107"/>
                  <a:pt x="2315981" y="164892"/>
                </a:cubicBezTo>
                <a:cubicBezTo>
                  <a:pt x="2311286" y="159610"/>
                  <a:pt x="2307126" y="153407"/>
                  <a:pt x="2300990" y="149901"/>
                </a:cubicBezTo>
                <a:cubicBezTo>
                  <a:pt x="2289309" y="143226"/>
                  <a:pt x="2276007" y="139908"/>
                  <a:pt x="2263515" y="134911"/>
                </a:cubicBezTo>
                <a:cubicBezTo>
                  <a:pt x="2253564" y="126619"/>
                  <a:pt x="2215419" y="92126"/>
                  <a:pt x="2196059" y="82446"/>
                </a:cubicBezTo>
                <a:cubicBezTo>
                  <a:pt x="2116673" y="42753"/>
                  <a:pt x="2131991" y="54867"/>
                  <a:pt x="2038662" y="29980"/>
                </a:cubicBezTo>
                <a:cubicBezTo>
                  <a:pt x="2023913" y="26047"/>
                  <a:pt x="2001014" y="15510"/>
                  <a:pt x="1986197" y="14990"/>
                </a:cubicBezTo>
                <a:cubicBezTo>
                  <a:pt x="1853842" y="10346"/>
                  <a:pt x="1721371" y="9993"/>
                  <a:pt x="1588958" y="7495"/>
                </a:cubicBezTo>
                <a:cubicBezTo>
                  <a:pt x="1568971" y="4997"/>
                  <a:pt x="1549140" y="0"/>
                  <a:pt x="1528997" y="0"/>
                </a:cubicBezTo>
                <a:cubicBezTo>
                  <a:pt x="1509641" y="0"/>
                  <a:pt x="1468418" y="8430"/>
                  <a:pt x="1446551" y="14990"/>
                </a:cubicBezTo>
                <a:cubicBezTo>
                  <a:pt x="1431417" y="19530"/>
                  <a:pt x="1417075" y="26881"/>
                  <a:pt x="1401581" y="29980"/>
                </a:cubicBezTo>
                <a:cubicBezTo>
                  <a:pt x="1337046" y="42887"/>
                  <a:pt x="1376792" y="36322"/>
                  <a:pt x="1281659" y="44970"/>
                </a:cubicBezTo>
                <a:cubicBezTo>
                  <a:pt x="1215323" y="61554"/>
                  <a:pt x="1181725" y="37475"/>
                  <a:pt x="1154243" y="37475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5" idx="27"/>
          </p:cNvCxnSpPr>
          <p:nvPr/>
        </p:nvCxnSpPr>
        <p:spPr bwMode="auto">
          <a:xfrm flipV="1">
            <a:off x="3800007" y="2413416"/>
            <a:ext cx="2151088" cy="1933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endCxn id="6" idx="13"/>
          </p:cNvCxnSpPr>
          <p:nvPr/>
        </p:nvCxnSpPr>
        <p:spPr bwMode="auto">
          <a:xfrm flipV="1">
            <a:off x="3800007" y="3282846"/>
            <a:ext cx="2046157" cy="1064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57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bottom line is easy:</a:t>
            </a:r>
          </a:p>
          <a:p>
            <a:endParaRPr lang="en-GB" dirty="0"/>
          </a:p>
          <a:p>
            <a:r>
              <a:rPr lang="en-GB" dirty="0" smtClean="0"/>
              <a:t>Some neurons are highly correlated with background activity.</a:t>
            </a:r>
          </a:p>
          <a:p>
            <a:endParaRPr lang="en-GB" dirty="0"/>
          </a:p>
          <a:p>
            <a:r>
              <a:rPr lang="en-GB" dirty="0" smtClean="0"/>
              <a:t>Some neurons are not.</a:t>
            </a:r>
          </a:p>
          <a:p>
            <a:endParaRPr lang="en-GB" dirty="0"/>
          </a:p>
          <a:p>
            <a:r>
              <a:rPr lang="en-GB" dirty="0" smtClean="0"/>
              <a:t>The degree of correlation seems to be relatively independent of stimulus.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87829" y="446314"/>
            <a:ext cx="8210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does this tell us about how the brain works?</a:t>
            </a:r>
          </a:p>
          <a:p>
            <a:endParaRPr lang="en-GB" dirty="0"/>
          </a:p>
          <a:p>
            <a:r>
              <a:rPr lang="en-GB" dirty="0" smtClean="0"/>
              <a:t>It forces us to modify slightly our standard model of randomly connected networks.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180" y="404743"/>
            <a:ext cx="793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Very randomly connected: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/>
              <a:t>   = </a:t>
            </a:r>
            <a:r>
              <a:rPr lang="en-GB" sz="2400" i="1" dirty="0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QR</a:t>
            </a:r>
            <a:r>
              <a:rPr lang="en-GB" sz="2400" dirty="0" smtClean="0"/>
              <a:t> +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i="1" dirty="0" err="1">
                <a:sym typeface="Symbol" panose="05050102010706020507" pitchFamily="18" charset="2"/>
              </a:rPr>
              <a:t>W</a:t>
            </a:r>
            <a:r>
              <a:rPr lang="en-GB" sz="2400" i="1" baseline="-25000" dirty="0" err="1">
                <a:sym typeface="Symbol" panose="05050102010706020507" pitchFamily="18" charset="2"/>
              </a:rPr>
              <a:t>QR</a:t>
            </a:r>
            <a:r>
              <a:rPr lang="en-GB" sz="2400" baseline="-25000" dirty="0" err="1">
                <a:sym typeface="Symbol" panose="05050102010706020507" pitchFamily="18" charset="2"/>
              </a:rPr>
              <a:t>,</a:t>
            </a:r>
            <a:r>
              <a:rPr lang="en-GB" sz="2400" i="1" baseline="-25000" dirty="0" err="1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180" y="2675754"/>
            <a:ext cx="793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Slightly less randomly connected:</a:t>
            </a: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/>
              <a:t>   =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,i</a:t>
            </a:r>
            <a:r>
              <a:rPr lang="en-GB" sz="2400" dirty="0" smtClean="0"/>
              <a:t> +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QR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endParaRPr lang="en-GB" sz="2400" dirty="0" smtClean="0">
              <a:sym typeface="Symbol" panose="05050102010706020507" pitchFamily="18" charset="2"/>
            </a:endParaRPr>
          </a:p>
          <a:p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400" dirty="0" smtClean="0">
                <a:sym typeface="Symbol" panose="05050102010706020507" pitchFamily="18" charset="2"/>
              </a:rPr>
              <a:t>	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</a:t>
            </a:r>
            <a:r>
              <a:rPr lang="en-GB" sz="2400" i="1" dirty="0" err="1">
                <a:sym typeface="Symbol" panose="05050102010706020507" pitchFamily="18" charset="2"/>
              </a:rPr>
              <a:t>W</a:t>
            </a:r>
            <a:r>
              <a:rPr lang="en-GB" sz="2400" i="1" baseline="-25000" dirty="0" err="1">
                <a:sym typeface="Symbol" panose="05050102010706020507" pitchFamily="18" charset="2"/>
              </a:rPr>
              <a:t>QR</a:t>
            </a:r>
            <a:r>
              <a:rPr lang="en-GB" sz="2400" baseline="-25000" dirty="0" err="1">
                <a:sym typeface="Symbol" panose="05050102010706020507" pitchFamily="18" charset="2"/>
              </a:rPr>
              <a:t>,</a:t>
            </a:r>
            <a:r>
              <a:rPr lang="en-GB" sz="2400" i="1" baseline="-25000" dirty="0" err="1">
                <a:sym typeface="Symbol" panose="05050102010706020507" pitchFamily="18" charset="2"/>
              </a:rPr>
              <a:t>ij</a:t>
            </a:r>
            <a:r>
              <a:rPr lang="en-GB" sz="2400" i="1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= 0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180" y="5271549"/>
            <a:ext cx="793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suspect that before we understand how the brain works, there will be a lot more modifications!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61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62" y="487180"/>
            <a:ext cx="875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Diverse coupling of neurons to populations in sensory cortex</a:t>
            </a:r>
          </a:p>
          <a:p>
            <a:endParaRPr lang="en-GB" dirty="0"/>
          </a:p>
          <a:p>
            <a:r>
              <a:rPr lang="en-GB" dirty="0"/>
              <a:t>Michael </a:t>
            </a:r>
            <a:r>
              <a:rPr lang="en-GB" dirty="0" err="1"/>
              <a:t>Okun</a:t>
            </a:r>
            <a:r>
              <a:rPr lang="en-GB" dirty="0"/>
              <a:t>, Nicholas A. Steinmetz, Lee </a:t>
            </a:r>
            <a:r>
              <a:rPr lang="en-GB" dirty="0" err="1"/>
              <a:t>Cossell</a:t>
            </a:r>
            <a:r>
              <a:rPr lang="en-GB" dirty="0"/>
              <a:t>, M. </a:t>
            </a:r>
            <a:r>
              <a:rPr lang="en-GB" dirty="0" err="1"/>
              <a:t>Florencia</a:t>
            </a:r>
            <a:r>
              <a:rPr lang="en-GB" dirty="0"/>
              <a:t> </a:t>
            </a:r>
            <a:r>
              <a:rPr lang="en-GB" dirty="0" err="1"/>
              <a:t>Iacaruso</a:t>
            </a:r>
            <a:r>
              <a:rPr lang="en-GB" dirty="0"/>
              <a:t>,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Ko</a:t>
            </a:r>
            <a:r>
              <a:rPr lang="en-GB" dirty="0"/>
              <a:t>, </a:t>
            </a:r>
            <a:r>
              <a:rPr lang="en-GB" dirty="0" err="1"/>
              <a:t>Péter</a:t>
            </a:r>
            <a:r>
              <a:rPr lang="en-GB" dirty="0"/>
              <a:t> </a:t>
            </a:r>
            <a:r>
              <a:rPr lang="en-GB" dirty="0" err="1"/>
              <a:t>Barthó</a:t>
            </a:r>
            <a:r>
              <a:rPr lang="en-GB" dirty="0"/>
              <a:t>, </a:t>
            </a:r>
            <a:r>
              <a:rPr lang="en-GB" dirty="0" err="1"/>
              <a:t>Tirin</a:t>
            </a:r>
            <a:r>
              <a:rPr lang="en-GB" dirty="0"/>
              <a:t> Moore, Sonja B. Hofer, </a:t>
            </a:r>
            <a:r>
              <a:rPr lang="en-GB" dirty="0" smtClean="0"/>
              <a:t>Thomas </a:t>
            </a:r>
            <a:r>
              <a:rPr lang="en-GB" dirty="0"/>
              <a:t>D. </a:t>
            </a:r>
            <a:r>
              <a:rPr lang="en-GB" dirty="0" err="1"/>
              <a:t>Mrsic-Flogel</a:t>
            </a:r>
            <a:r>
              <a:rPr lang="en-GB" dirty="0"/>
              <a:t>, Matteo </a:t>
            </a:r>
            <a:r>
              <a:rPr lang="en-GB" dirty="0" err="1"/>
              <a:t>Carandini</a:t>
            </a:r>
            <a:r>
              <a:rPr lang="en-GB" dirty="0"/>
              <a:t> &amp; Kenneth D. </a:t>
            </a:r>
            <a:r>
              <a:rPr lang="en-GB" dirty="0" smtClean="0"/>
              <a:t>Harris</a:t>
            </a:r>
          </a:p>
          <a:p>
            <a:endParaRPr lang="en-GB" dirty="0"/>
          </a:p>
          <a:p>
            <a:r>
              <a:rPr lang="en-GB" i="1" dirty="0"/>
              <a:t>Nature</a:t>
            </a:r>
            <a:r>
              <a:rPr lang="en-GB" dirty="0"/>
              <a:t> </a:t>
            </a:r>
            <a:r>
              <a:rPr lang="en-GB" dirty="0" smtClean="0"/>
              <a:t>521:511–515 (2015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50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bottom line is easy:</a:t>
            </a:r>
          </a:p>
          <a:p>
            <a:endParaRPr lang="en-GB" dirty="0"/>
          </a:p>
          <a:p>
            <a:r>
              <a:rPr lang="en-GB" dirty="0" smtClean="0"/>
              <a:t>Some neurons are highly correlated with background activity.</a:t>
            </a:r>
          </a:p>
          <a:p>
            <a:endParaRPr lang="en-GB" dirty="0"/>
          </a:p>
          <a:p>
            <a:r>
              <a:rPr lang="en-GB" dirty="0" smtClean="0"/>
              <a:t>Some neurons are not.</a:t>
            </a:r>
          </a:p>
          <a:p>
            <a:endParaRPr lang="en-GB" dirty="0"/>
          </a:p>
          <a:p>
            <a:r>
              <a:rPr lang="en-GB" dirty="0" smtClean="0"/>
              <a:t>The degree of correlation seems to be relatively independent of stimulus.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5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Outline:</a:t>
            </a:r>
          </a:p>
          <a:p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I’ll tell you exactly what that means.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I’ll address the question: what does it tell us about how the brain works?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" y="465945"/>
            <a:ext cx="9029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8604" y="474438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c</a:t>
            </a:r>
            <a:r>
              <a:rPr lang="en-GB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)</a:t>
            </a:r>
            <a:r>
              <a:rPr lang="en-GB" sz="2400" dirty="0" smtClean="0">
                <a:sym typeface="Symbol" panose="05050102010706020507" pitchFamily="18" charset="2"/>
              </a:rPr>
              <a:t> =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18741" y="4446098"/>
            <a:ext cx="402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</a:t>
            </a:r>
            <a:r>
              <a:rPr lang="en-GB" sz="2400" i="1" dirty="0" err="1" smtClean="0">
                <a:sym typeface="Symbol" panose="05050102010706020507" pitchFamily="18" charset="2"/>
              </a:rPr>
              <a:t>dt</a:t>
            </a:r>
            <a:r>
              <a:rPr lang="en-GB" sz="2400" dirty="0" smtClean="0">
                <a:sym typeface="Symbol" panose="05050102010706020507" pitchFamily="18" charset="2"/>
              </a:rPr>
              <a:t> (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smtClean="0">
                <a:sym typeface="Symbol" panose="05050102010706020507" pitchFamily="18" charset="2"/>
              </a:rPr>
              <a:t>t</a:t>
            </a:r>
            <a:r>
              <a:rPr lang="en-GB" sz="2400" dirty="0" smtClean="0">
                <a:sym typeface="Symbol" panose="05050102010706020507" pitchFamily="18" charset="2"/>
              </a:rPr>
              <a:t>+) - 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 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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(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smtClean="0">
                <a:sym typeface="Symbol" panose="05050102010706020507" pitchFamily="18" charset="2"/>
              </a:rPr>
              <a:t>t</a:t>
            </a:r>
            <a:r>
              <a:rPr lang="en-GB" sz="2400" dirty="0" smtClean="0">
                <a:sym typeface="Symbol" panose="05050102010706020507" pitchFamily="18" charset="2"/>
              </a:rPr>
              <a:t>) - 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556601" y="4588504"/>
            <a:ext cx="1759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918741" y="4975830"/>
            <a:ext cx="38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09816" y="500751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</a:t>
            </a:r>
            <a:r>
              <a:rPr lang="en-GB" sz="2400" i="1" dirty="0" err="1" smtClean="0">
                <a:sym typeface="Symbol" panose="05050102010706020507" pitchFamily="18" charset="2"/>
              </a:rPr>
              <a:t>dt</a:t>
            </a:r>
            <a:r>
              <a:rPr lang="en-GB" sz="2400" dirty="0" smtClean="0">
                <a:sym typeface="Symbol" panose="05050102010706020507" pitchFamily="18" charset="2"/>
              </a:rPr>
              <a:t> 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</a:t>
            </a:r>
            <a:r>
              <a:rPr lang="en-GB" sz="2400" i="1" dirty="0" smtClean="0">
                <a:sym typeface="Symbol" panose="05050102010706020507" pitchFamily="18" charset="2"/>
              </a:rPr>
              <a:t>t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49711" y="5568923"/>
            <a:ext cx="352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firing rate smoothed with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a Gaussian kernel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904525" y="4884584"/>
            <a:ext cx="412230" cy="806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58000" y="4776678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average firing rate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339240" y="4588504"/>
            <a:ext cx="1759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582756" y="4701832"/>
            <a:ext cx="875244" cy="31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001870" y="5859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c</a:t>
            </a:r>
            <a:r>
              <a:rPr lang="en-GB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)</a:t>
            </a:r>
            <a:endParaRPr lang="en-GB" sz="24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5706669" y="465945"/>
            <a:ext cx="446793" cy="4908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24250" y="182692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 (s)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256" y="6117449"/>
            <a:ext cx="387721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c</a:t>
            </a:r>
            <a:r>
              <a:rPr lang="en-GB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coupling strength  </a:t>
            </a:r>
            <a:r>
              <a:rPr lang="en-GB" sz="2400" i="1" dirty="0" smtClean="0"/>
              <a:t>c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(</a:t>
            </a:r>
            <a:r>
              <a:rPr lang="en-GB" sz="2400" dirty="0" smtClean="0">
                <a:sym typeface="Symbol" panose="05050102010706020507" pitchFamily="18" charset="2"/>
              </a:rPr>
              <a:t>0)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54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" y="155547"/>
            <a:ext cx="4580692" cy="65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6380" y="209862"/>
            <a:ext cx="342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population coupling mainly independent of stimulus.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16380" y="2423409"/>
            <a:ext cx="342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population coupling correlated with response to stimuli.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16380" y="4936760"/>
            <a:ext cx="342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population coupling correlated with </a:t>
            </a:r>
            <a:r>
              <a:rPr lang="en-GB" sz="2400" dirty="0" err="1" smtClean="0"/>
              <a:t>optogenetic</a:t>
            </a:r>
            <a:r>
              <a:rPr lang="en-GB" sz="2400" dirty="0" smtClean="0"/>
              <a:t> stimulation.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1903751"/>
            <a:ext cx="9144000" cy="24059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294683"/>
            <a:ext cx="9144000" cy="25633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4129790"/>
            <a:ext cx="1281659" cy="5034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941565" y="2104814"/>
            <a:ext cx="1459065" cy="1860605"/>
            <a:chOff x="3904090" y="2067339"/>
            <a:chExt cx="1459065" cy="1860605"/>
          </a:xfrm>
        </p:grpSpPr>
        <p:sp>
          <p:nvSpPr>
            <p:cNvPr id="59" name="Freeform 58"/>
            <p:cNvSpPr/>
            <p:nvPr/>
          </p:nvSpPr>
          <p:spPr bwMode="auto">
            <a:xfrm>
              <a:off x="4536219" y="3108960"/>
              <a:ext cx="826936" cy="262393"/>
            </a:xfrm>
            <a:custGeom>
              <a:avLst/>
              <a:gdLst>
                <a:gd name="connsiteX0" fmla="*/ 826936 w 826936"/>
                <a:gd name="connsiteY0" fmla="*/ 0 h 262393"/>
                <a:gd name="connsiteX1" fmla="*/ 803082 w 826936"/>
                <a:gd name="connsiteY1" fmla="*/ 15903 h 262393"/>
                <a:gd name="connsiteX2" fmla="*/ 791155 w 826936"/>
                <a:gd name="connsiteY2" fmla="*/ 19878 h 262393"/>
                <a:gd name="connsiteX3" fmla="*/ 783204 w 826936"/>
                <a:gd name="connsiteY3" fmla="*/ 27830 h 262393"/>
                <a:gd name="connsiteX4" fmla="*/ 759350 w 826936"/>
                <a:gd name="connsiteY4" fmla="*/ 59635 h 262393"/>
                <a:gd name="connsiteX5" fmla="*/ 735496 w 826936"/>
                <a:gd name="connsiteY5" fmla="*/ 75537 h 262393"/>
                <a:gd name="connsiteX6" fmla="*/ 727544 w 826936"/>
                <a:gd name="connsiteY6" fmla="*/ 83489 h 262393"/>
                <a:gd name="connsiteX7" fmla="*/ 691764 w 826936"/>
                <a:gd name="connsiteY7" fmla="*/ 107343 h 262393"/>
                <a:gd name="connsiteX8" fmla="*/ 624178 w 826936"/>
                <a:gd name="connsiteY8" fmla="*/ 151075 h 262393"/>
                <a:gd name="connsiteX9" fmla="*/ 612251 w 826936"/>
                <a:gd name="connsiteY9" fmla="*/ 159026 h 262393"/>
                <a:gd name="connsiteX10" fmla="*/ 572494 w 826936"/>
                <a:gd name="connsiteY10" fmla="*/ 166977 h 262393"/>
                <a:gd name="connsiteX11" fmla="*/ 516835 w 826936"/>
                <a:gd name="connsiteY11" fmla="*/ 174929 h 262393"/>
                <a:gd name="connsiteX12" fmla="*/ 500932 w 826936"/>
                <a:gd name="connsiteY12" fmla="*/ 178904 h 262393"/>
                <a:gd name="connsiteX13" fmla="*/ 429371 w 826936"/>
                <a:gd name="connsiteY13" fmla="*/ 186856 h 262393"/>
                <a:gd name="connsiteX14" fmla="*/ 405517 w 826936"/>
                <a:gd name="connsiteY14" fmla="*/ 190831 h 262393"/>
                <a:gd name="connsiteX15" fmla="*/ 365760 w 826936"/>
                <a:gd name="connsiteY15" fmla="*/ 194807 h 262393"/>
                <a:gd name="connsiteX16" fmla="*/ 198783 w 826936"/>
                <a:gd name="connsiteY16" fmla="*/ 202758 h 262393"/>
                <a:gd name="connsiteX17" fmla="*/ 147099 w 826936"/>
                <a:gd name="connsiteY17" fmla="*/ 214685 h 262393"/>
                <a:gd name="connsiteX18" fmla="*/ 103367 w 826936"/>
                <a:gd name="connsiteY18" fmla="*/ 226612 h 262393"/>
                <a:gd name="connsiteX19" fmla="*/ 79513 w 826936"/>
                <a:gd name="connsiteY19" fmla="*/ 234563 h 262393"/>
                <a:gd name="connsiteX20" fmla="*/ 27830 w 826936"/>
                <a:gd name="connsiteY20" fmla="*/ 246490 h 262393"/>
                <a:gd name="connsiteX21" fmla="*/ 15903 w 826936"/>
                <a:gd name="connsiteY21" fmla="*/ 254442 h 262393"/>
                <a:gd name="connsiteX22" fmla="*/ 0 w 826936"/>
                <a:gd name="connsiteY22" fmla="*/ 262393 h 2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36" h="262393">
                  <a:moveTo>
                    <a:pt x="826936" y="0"/>
                  </a:moveTo>
                  <a:cubicBezTo>
                    <a:pt x="818985" y="5301"/>
                    <a:pt x="811436" y="11262"/>
                    <a:pt x="803082" y="15903"/>
                  </a:cubicBezTo>
                  <a:cubicBezTo>
                    <a:pt x="799419" y="17938"/>
                    <a:pt x="794748" y="17722"/>
                    <a:pt x="791155" y="19878"/>
                  </a:cubicBezTo>
                  <a:cubicBezTo>
                    <a:pt x="787941" y="21807"/>
                    <a:pt x="785453" y="24831"/>
                    <a:pt x="783204" y="27830"/>
                  </a:cubicBezTo>
                  <a:cubicBezTo>
                    <a:pt x="776164" y="37217"/>
                    <a:pt x="769766" y="51823"/>
                    <a:pt x="759350" y="59635"/>
                  </a:cubicBezTo>
                  <a:cubicBezTo>
                    <a:pt x="751705" y="65369"/>
                    <a:pt x="742253" y="68780"/>
                    <a:pt x="735496" y="75537"/>
                  </a:cubicBezTo>
                  <a:cubicBezTo>
                    <a:pt x="732845" y="78188"/>
                    <a:pt x="730543" y="81240"/>
                    <a:pt x="727544" y="83489"/>
                  </a:cubicBezTo>
                  <a:cubicBezTo>
                    <a:pt x="722285" y="87433"/>
                    <a:pt x="700356" y="101395"/>
                    <a:pt x="691764" y="107343"/>
                  </a:cubicBezTo>
                  <a:cubicBezTo>
                    <a:pt x="619605" y="157299"/>
                    <a:pt x="681672" y="116578"/>
                    <a:pt x="624178" y="151075"/>
                  </a:cubicBezTo>
                  <a:cubicBezTo>
                    <a:pt x="620081" y="153533"/>
                    <a:pt x="616643" y="157144"/>
                    <a:pt x="612251" y="159026"/>
                  </a:cubicBezTo>
                  <a:cubicBezTo>
                    <a:pt x="604167" y="162491"/>
                    <a:pt x="578667" y="165743"/>
                    <a:pt x="572494" y="166977"/>
                  </a:cubicBezTo>
                  <a:cubicBezTo>
                    <a:pt x="529249" y="175626"/>
                    <a:pt x="597180" y="166894"/>
                    <a:pt x="516835" y="174929"/>
                  </a:cubicBezTo>
                  <a:cubicBezTo>
                    <a:pt x="511534" y="176254"/>
                    <a:pt x="506308" y="177927"/>
                    <a:pt x="500932" y="178904"/>
                  </a:cubicBezTo>
                  <a:cubicBezTo>
                    <a:pt x="470145" y="184501"/>
                    <a:pt x="464421" y="182733"/>
                    <a:pt x="429371" y="186856"/>
                  </a:cubicBezTo>
                  <a:cubicBezTo>
                    <a:pt x="421365" y="187798"/>
                    <a:pt x="413516" y="189831"/>
                    <a:pt x="405517" y="190831"/>
                  </a:cubicBezTo>
                  <a:cubicBezTo>
                    <a:pt x="392301" y="192483"/>
                    <a:pt x="379012" y="193482"/>
                    <a:pt x="365760" y="194807"/>
                  </a:cubicBezTo>
                  <a:cubicBezTo>
                    <a:pt x="303898" y="215429"/>
                    <a:pt x="368982" y="195022"/>
                    <a:pt x="198783" y="202758"/>
                  </a:cubicBezTo>
                  <a:cubicBezTo>
                    <a:pt x="191307" y="203098"/>
                    <a:pt x="148074" y="214441"/>
                    <a:pt x="147099" y="214685"/>
                  </a:cubicBezTo>
                  <a:cubicBezTo>
                    <a:pt x="128989" y="219213"/>
                    <a:pt x="123822" y="220318"/>
                    <a:pt x="103367" y="226612"/>
                  </a:cubicBezTo>
                  <a:cubicBezTo>
                    <a:pt x="95356" y="229077"/>
                    <a:pt x="87618" y="232430"/>
                    <a:pt x="79513" y="234563"/>
                  </a:cubicBezTo>
                  <a:cubicBezTo>
                    <a:pt x="62415" y="239063"/>
                    <a:pt x="45058" y="242514"/>
                    <a:pt x="27830" y="246490"/>
                  </a:cubicBezTo>
                  <a:cubicBezTo>
                    <a:pt x="23854" y="249141"/>
                    <a:pt x="20177" y="252305"/>
                    <a:pt x="15903" y="254442"/>
                  </a:cubicBezTo>
                  <a:cubicBezTo>
                    <a:pt x="-2372" y="263580"/>
                    <a:pt x="8983" y="253410"/>
                    <a:pt x="0" y="262393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583927" y="3419061"/>
              <a:ext cx="202758" cy="508883"/>
            </a:xfrm>
            <a:custGeom>
              <a:avLst/>
              <a:gdLst>
                <a:gd name="connsiteX0" fmla="*/ 202758 w 202758"/>
                <a:gd name="connsiteY0" fmla="*/ 508883 h 508883"/>
                <a:gd name="connsiteX1" fmla="*/ 182880 w 202758"/>
                <a:gd name="connsiteY1" fmla="*/ 489005 h 508883"/>
                <a:gd name="connsiteX2" fmla="*/ 174929 w 202758"/>
                <a:gd name="connsiteY2" fmla="*/ 469127 h 508883"/>
                <a:gd name="connsiteX3" fmla="*/ 166977 w 202758"/>
                <a:gd name="connsiteY3" fmla="*/ 441297 h 508883"/>
                <a:gd name="connsiteX4" fmla="*/ 143123 w 202758"/>
                <a:gd name="connsiteY4" fmla="*/ 409492 h 508883"/>
                <a:gd name="connsiteX5" fmla="*/ 135172 w 202758"/>
                <a:gd name="connsiteY5" fmla="*/ 393589 h 508883"/>
                <a:gd name="connsiteX6" fmla="*/ 123245 w 202758"/>
                <a:gd name="connsiteY6" fmla="*/ 361784 h 508883"/>
                <a:gd name="connsiteX7" fmla="*/ 111318 w 202758"/>
                <a:gd name="connsiteY7" fmla="*/ 326003 h 508883"/>
                <a:gd name="connsiteX8" fmla="*/ 91440 w 202758"/>
                <a:gd name="connsiteY8" fmla="*/ 286247 h 508883"/>
                <a:gd name="connsiteX9" fmla="*/ 83489 w 202758"/>
                <a:gd name="connsiteY9" fmla="*/ 262393 h 508883"/>
                <a:gd name="connsiteX10" fmla="*/ 71562 w 202758"/>
                <a:gd name="connsiteY10" fmla="*/ 230588 h 508883"/>
                <a:gd name="connsiteX11" fmla="*/ 59635 w 202758"/>
                <a:gd name="connsiteY11" fmla="*/ 202758 h 508883"/>
                <a:gd name="connsiteX12" fmla="*/ 47708 w 202758"/>
                <a:gd name="connsiteY12" fmla="*/ 178904 h 508883"/>
                <a:gd name="connsiteX13" fmla="*/ 39756 w 202758"/>
                <a:gd name="connsiteY13" fmla="*/ 151075 h 508883"/>
                <a:gd name="connsiteX14" fmla="*/ 23854 w 202758"/>
                <a:gd name="connsiteY14" fmla="*/ 83489 h 508883"/>
                <a:gd name="connsiteX15" fmla="*/ 19878 w 202758"/>
                <a:gd name="connsiteY15" fmla="*/ 55659 h 508883"/>
                <a:gd name="connsiteX16" fmla="*/ 11927 w 202758"/>
                <a:gd name="connsiteY16" fmla="*/ 23854 h 508883"/>
                <a:gd name="connsiteX17" fmla="*/ 7951 w 202758"/>
                <a:gd name="connsiteY17" fmla="*/ 11927 h 508883"/>
                <a:gd name="connsiteX18" fmla="*/ 0 w 202758"/>
                <a:gd name="connsiteY18" fmla="*/ 0 h 50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758" h="508883">
                  <a:moveTo>
                    <a:pt x="202758" y="508883"/>
                  </a:moveTo>
                  <a:cubicBezTo>
                    <a:pt x="196132" y="502257"/>
                    <a:pt x="188254" y="496682"/>
                    <a:pt x="182880" y="489005"/>
                  </a:cubicBezTo>
                  <a:cubicBezTo>
                    <a:pt x="178788" y="483159"/>
                    <a:pt x="177186" y="475897"/>
                    <a:pt x="174929" y="469127"/>
                  </a:cubicBezTo>
                  <a:cubicBezTo>
                    <a:pt x="169885" y="453994"/>
                    <a:pt x="172721" y="454699"/>
                    <a:pt x="166977" y="441297"/>
                  </a:cubicBezTo>
                  <a:cubicBezTo>
                    <a:pt x="158499" y="421515"/>
                    <a:pt x="159642" y="426011"/>
                    <a:pt x="143123" y="409492"/>
                  </a:cubicBezTo>
                  <a:cubicBezTo>
                    <a:pt x="140473" y="404191"/>
                    <a:pt x="137046" y="399211"/>
                    <a:pt x="135172" y="393589"/>
                  </a:cubicBezTo>
                  <a:cubicBezTo>
                    <a:pt x="123709" y="359201"/>
                    <a:pt x="139575" y="386281"/>
                    <a:pt x="123245" y="361784"/>
                  </a:cubicBezTo>
                  <a:cubicBezTo>
                    <a:pt x="119008" y="344834"/>
                    <a:pt x="119381" y="343280"/>
                    <a:pt x="111318" y="326003"/>
                  </a:cubicBezTo>
                  <a:cubicBezTo>
                    <a:pt x="105052" y="312577"/>
                    <a:pt x="97379" y="299821"/>
                    <a:pt x="91440" y="286247"/>
                  </a:cubicBezTo>
                  <a:cubicBezTo>
                    <a:pt x="88081" y="278568"/>
                    <a:pt x="86308" y="270286"/>
                    <a:pt x="83489" y="262393"/>
                  </a:cubicBezTo>
                  <a:cubicBezTo>
                    <a:pt x="79681" y="251730"/>
                    <a:pt x="75767" y="241101"/>
                    <a:pt x="71562" y="230588"/>
                  </a:cubicBezTo>
                  <a:cubicBezTo>
                    <a:pt x="67814" y="221217"/>
                    <a:pt x="63084" y="212243"/>
                    <a:pt x="59635" y="202758"/>
                  </a:cubicBezTo>
                  <a:cubicBezTo>
                    <a:pt x="51261" y="179730"/>
                    <a:pt x="61916" y="193113"/>
                    <a:pt x="47708" y="178904"/>
                  </a:cubicBezTo>
                  <a:cubicBezTo>
                    <a:pt x="40093" y="156060"/>
                    <a:pt x="47240" y="178518"/>
                    <a:pt x="39756" y="151075"/>
                  </a:cubicBezTo>
                  <a:cubicBezTo>
                    <a:pt x="29464" y="113336"/>
                    <a:pt x="31777" y="128383"/>
                    <a:pt x="23854" y="83489"/>
                  </a:cubicBezTo>
                  <a:cubicBezTo>
                    <a:pt x="22225" y="74261"/>
                    <a:pt x="21716" y="64848"/>
                    <a:pt x="19878" y="55659"/>
                  </a:cubicBezTo>
                  <a:cubicBezTo>
                    <a:pt x="17735" y="44943"/>
                    <a:pt x="14802" y="34397"/>
                    <a:pt x="11927" y="23854"/>
                  </a:cubicBezTo>
                  <a:cubicBezTo>
                    <a:pt x="10824" y="19811"/>
                    <a:pt x="9825" y="15675"/>
                    <a:pt x="7951" y="11927"/>
                  </a:cubicBezTo>
                  <a:cubicBezTo>
                    <a:pt x="5814" y="7653"/>
                    <a:pt x="0" y="0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4007457" y="3319670"/>
              <a:ext cx="536713" cy="206733"/>
            </a:xfrm>
            <a:custGeom>
              <a:avLst/>
              <a:gdLst>
                <a:gd name="connsiteX0" fmla="*/ 0 w 536713"/>
                <a:gd name="connsiteY0" fmla="*/ 206733 h 206733"/>
                <a:gd name="connsiteX1" fmla="*/ 3976 w 536713"/>
                <a:gd name="connsiteY1" fmla="*/ 186855 h 206733"/>
                <a:gd name="connsiteX2" fmla="*/ 11927 w 536713"/>
                <a:gd name="connsiteY2" fmla="*/ 174928 h 206733"/>
                <a:gd name="connsiteX3" fmla="*/ 75538 w 536713"/>
                <a:gd name="connsiteY3" fmla="*/ 103367 h 206733"/>
                <a:gd name="connsiteX4" fmla="*/ 119270 w 536713"/>
                <a:gd name="connsiteY4" fmla="*/ 67586 h 206733"/>
                <a:gd name="connsiteX5" fmla="*/ 178905 w 536713"/>
                <a:gd name="connsiteY5" fmla="*/ 39756 h 206733"/>
                <a:gd name="connsiteX6" fmla="*/ 234564 w 536713"/>
                <a:gd name="connsiteY6" fmla="*/ 7951 h 206733"/>
                <a:gd name="connsiteX7" fmla="*/ 254442 w 536713"/>
                <a:gd name="connsiteY7" fmla="*/ 3975 h 206733"/>
                <a:gd name="connsiteX8" fmla="*/ 314077 w 536713"/>
                <a:gd name="connsiteY8" fmla="*/ 0 h 206733"/>
                <a:gd name="connsiteX9" fmla="*/ 481054 w 536713"/>
                <a:gd name="connsiteY9" fmla="*/ 3975 h 206733"/>
                <a:gd name="connsiteX10" fmla="*/ 512860 w 536713"/>
                <a:gd name="connsiteY10" fmla="*/ 11927 h 206733"/>
                <a:gd name="connsiteX11" fmla="*/ 536713 w 536713"/>
                <a:gd name="connsiteY11" fmla="*/ 15902 h 2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713" h="206733">
                  <a:moveTo>
                    <a:pt x="0" y="206733"/>
                  </a:moveTo>
                  <a:cubicBezTo>
                    <a:pt x="1325" y="200107"/>
                    <a:pt x="1603" y="193182"/>
                    <a:pt x="3976" y="186855"/>
                  </a:cubicBezTo>
                  <a:cubicBezTo>
                    <a:pt x="5654" y="182381"/>
                    <a:pt x="8817" y="178556"/>
                    <a:pt x="11927" y="174928"/>
                  </a:cubicBezTo>
                  <a:cubicBezTo>
                    <a:pt x="32697" y="150696"/>
                    <a:pt x="57835" y="129923"/>
                    <a:pt x="75538" y="103367"/>
                  </a:cubicBezTo>
                  <a:cubicBezTo>
                    <a:pt x="88875" y="83360"/>
                    <a:pt x="87208" y="82549"/>
                    <a:pt x="119270" y="67586"/>
                  </a:cubicBezTo>
                  <a:cubicBezTo>
                    <a:pt x="139148" y="58309"/>
                    <a:pt x="159473" y="49935"/>
                    <a:pt x="178905" y="39756"/>
                  </a:cubicBezTo>
                  <a:cubicBezTo>
                    <a:pt x="220260" y="18094"/>
                    <a:pt x="184737" y="27115"/>
                    <a:pt x="234564" y="7951"/>
                  </a:cubicBezTo>
                  <a:cubicBezTo>
                    <a:pt x="240871" y="5525"/>
                    <a:pt x="247718" y="4647"/>
                    <a:pt x="254442" y="3975"/>
                  </a:cubicBezTo>
                  <a:cubicBezTo>
                    <a:pt x="274266" y="1993"/>
                    <a:pt x="294199" y="1325"/>
                    <a:pt x="314077" y="0"/>
                  </a:cubicBezTo>
                  <a:cubicBezTo>
                    <a:pt x="369736" y="1325"/>
                    <a:pt x="425479" y="641"/>
                    <a:pt x="481054" y="3975"/>
                  </a:cubicBezTo>
                  <a:cubicBezTo>
                    <a:pt x="491963" y="4630"/>
                    <a:pt x="502212" y="9470"/>
                    <a:pt x="512860" y="11927"/>
                  </a:cubicBezTo>
                  <a:cubicBezTo>
                    <a:pt x="531211" y="16162"/>
                    <a:pt x="526535" y="15902"/>
                    <a:pt x="536713" y="15902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904090" y="2600077"/>
              <a:ext cx="608275" cy="679836"/>
            </a:xfrm>
            <a:custGeom>
              <a:avLst/>
              <a:gdLst>
                <a:gd name="connsiteX0" fmla="*/ 0 w 608275"/>
                <a:gd name="connsiteY0" fmla="*/ 3975 h 679836"/>
                <a:gd name="connsiteX1" fmla="*/ 19879 w 608275"/>
                <a:gd name="connsiteY1" fmla="*/ 0 h 679836"/>
                <a:gd name="connsiteX2" fmla="*/ 119270 w 608275"/>
                <a:gd name="connsiteY2" fmla="*/ 7951 h 679836"/>
                <a:gd name="connsiteX3" fmla="*/ 147100 w 608275"/>
                <a:gd name="connsiteY3" fmla="*/ 15902 h 679836"/>
                <a:gd name="connsiteX4" fmla="*/ 166978 w 608275"/>
                <a:gd name="connsiteY4" fmla="*/ 19878 h 679836"/>
                <a:gd name="connsiteX5" fmla="*/ 222637 w 608275"/>
                <a:gd name="connsiteY5" fmla="*/ 39756 h 679836"/>
                <a:gd name="connsiteX6" fmla="*/ 258418 w 608275"/>
                <a:gd name="connsiteY6" fmla="*/ 63610 h 679836"/>
                <a:gd name="connsiteX7" fmla="*/ 270345 w 608275"/>
                <a:gd name="connsiteY7" fmla="*/ 71561 h 679836"/>
                <a:gd name="connsiteX8" fmla="*/ 314077 w 608275"/>
                <a:gd name="connsiteY8" fmla="*/ 95415 h 679836"/>
                <a:gd name="connsiteX9" fmla="*/ 326004 w 608275"/>
                <a:gd name="connsiteY9" fmla="*/ 99391 h 679836"/>
                <a:gd name="connsiteX10" fmla="*/ 337931 w 608275"/>
                <a:gd name="connsiteY10" fmla="*/ 107342 h 679836"/>
                <a:gd name="connsiteX11" fmla="*/ 349858 w 608275"/>
                <a:gd name="connsiteY11" fmla="*/ 111318 h 679836"/>
                <a:gd name="connsiteX12" fmla="*/ 373712 w 608275"/>
                <a:gd name="connsiteY12" fmla="*/ 127220 h 679836"/>
                <a:gd name="connsiteX13" fmla="*/ 405517 w 608275"/>
                <a:gd name="connsiteY13" fmla="*/ 151074 h 679836"/>
                <a:gd name="connsiteX14" fmla="*/ 413468 w 608275"/>
                <a:gd name="connsiteY14" fmla="*/ 163001 h 679836"/>
                <a:gd name="connsiteX15" fmla="*/ 429371 w 608275"/>
                <a:gd name="connsiteY15" fmla="*/ 198782 h 679836"/>
                <a:gd name="connsiteX16" fmla="*/ 449249 w 608275"/>
                <a:gd name="connsiteY16" fmla="*/ 254441 h 679836"/>
                <a:gd name="connsiteX17" fmla="*/ 457200 w 608275"/>
                <a:gd name="connsiteY17" fmla="*/ 282271 h 679836"/>
                <a:gd name="connsiteX18" fmla="*/ 465152 w 608275"/>
                <a:gd name="connsiteY18" fmla="*/ 306125 h 679836"/>
                <a:gd name="connsiteX19" fmla="*/ 469127 w 608275"/>
                <a:gd name="connsiteY19" fmla="*/ 353833 h 679836"/>
                <a:gd name="connsiteX20" fmla="*/ 477079 w 608275"/>
                <a:gd name="connsiteY20" fmla="*/ 381662 h 679836"/>
                <a:gd name="connsiteX21" fmla="*/ 481054 w 608275"/>
                <a:gd name="connsiteY21" fmla="*/ 397565 h 679836"/>
                <a:gd name="connsiteX22" fmla="*/ 496957 w 608275"/>
                <a:gd name="connsiteY22" fmla="*/ 445273 h 679836"/>
                <a:gd name="connsiteX23" fmla="*/ 512860 w 608275"/>
                <a:gd name="connsiteY23" fmla="*/ 473102 h 679836"/>
                <a:gd name="connsiteX24" fmla="*/ 524787 w 608275"/>
                <a:gd name="connsiteY24" fmla="*/ 504907 h 679836"/>
                <a:gd name="connsiteX25" fmla="*/ 556592 w 608275"/>
                <a:gd name="connsiteY25" fmla="*/ 556591 h 679836"/>
                <a:gd name="connsiteX26" fmla="*/ 564543 w 608275"/>
                <a:gd name="connsiteY26" fmla="*/ 580445 h 679836"/>
                <a:gd name="connsiteX27" fmla="*/ 580446 w 608275"/>
                <a:gd name="connsiteY27" fmla="*/ 612250 h 679836"/>
                <a:gd name="connsiteX28" fmla="*/ 588397 w 608275"/>
                <a:gd name="connsiteY28" fmla="*/ 640080 h 679836"/>
                <a:gd name="connsiteX29" fmla="*/ 596348 w 608275"/>
                <a:gd name="connsiteY29" fmla="*/ 652006 h 679836"/>
                <a:gd name="connsiteX30" fmla="*/ 608275 w 608275"/>
                <a:gd name="connsiteY30" fmla="*/ 679836 h 6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8275" h="679836">
                  <a:moveTo>
                    <a:pt x="0" y="3975"/>
                  </a:moveTo>
                  <a:cubicBezTo>
                    <a:pt x="6626" y="2650"/>
                    <a:pt x="13121" y="0"/>
                    <a:pt x="19879" y="0"/>
                  </a:cubicBezTo>
                  <a:cubicBezTo>
                    <a:pt x="56088" y="0"/>
                    <a:pt x="85692" y="1236"/>
                    <a:pt x="119270" y="7951"/>
                  </a:cubicBezTo>
                  <a:cubicBezTo>
                    <a:pt x="156458" y="15388"/>
                    <a:pt x="116783" y="8322"/>
                    <a:pt x="147100" y="15902"/>
                  </a:cubicBezTo>
                  <a:cubicBezTo>
                    <a:pt x="153655" y="17541"/>
                    <a:pt x="160382" y="18412"/>
                    <a:pt x="166978" y="19878"/>
                  </a:cubicBezTo>
                  <a:cubicBezTo>
                    <a:pt x="184573" y="23788"/>
                    <a:pt x="209557" y="31036"/>
                    <a:pt x="222637" y="39756"/>
                  </a:cubicBezTo>
                  <a:lnTo>
                    <a:pt x="258418" y="63610"/>
                  </a:lnTo>
                  <a:cubicBezTo>
                    <a:pt x="262394" y="66260"/>
                    <a:pt x="266150" y="69273"/>
                    <a:pt x="270345" y="71561"/>
                  </a:cubicBezTo>
                  <a:cubicBezTo>
                    <a:pt x="284922" y="79512"/>
                    <a:pt x="299225" y="87989"/>
                    <a:pt x="314077" y="95415"/>
                  </a:cubicBezTo>
                  <a:cubicBezTo>
                    <a:pt x="317825" y="97289"/>
                    <a:pt x="322256" y="97517"/>
                    <a:pt x="326004" y="99391"/>
                  </a:cubicBezTo>
                  <a:cubicBezTo>
                    <a:pt x="330278" y="101528"/>
                    <a:pt x="333657" y="105205"/>
                    <a:pt x="337931" y="107342"/>
                  </a:cubicBezTo>
                  <a:cubicBezTo>
                    <a:pt x="341679" y="109216"/>
                    <a:pt x="346195" y="109283"/>
                    <a:pt x="349858" y="111318"/>
                  </a:cubicBezTo>
                  <a:cubicBezTo>
                    <a:pt x="358212" y="115959"/>
                    <a:pt x="366067" y="121486"/>
                    <a:pt x="373712" y="127220"/>
                  </a:cubicBezTo>
                  <a:lnTo>
                    <a:pt x="405517" y="151074"/>
                  </a:lnTo>
                  <a:cubicBezTo>
                    <a:pt x="408167" y="155050"/>
                    <a:pt x="411097" y="158852"/>
                    <a:pt x="413468" y="163001"/>
                  </a:cubicBezTo>
                  <a:cubicBezTo>
                    <a:pt x="419851" y="174171"/>
                    <a:pt x="424952" y="186786"/>
                    <a:pt x="429371" y="198782"/>
                  </a:cubicBezTo>
                  <a:cubicBezTo>
                    <a:pt x="436182" y="217268"/>
                    <a:pt x="443837" y="235498"/>
                    <a:pt x="449249" y="254441"/>
                  </a:cubicBezTo>
                  <a:cubicBezTo>
                    <a:pt x="451899" y="263718"/>
                    <a:pt x="454363" y="273050"/>
                    <a:pt x="457200" y="282271"/>
                  </a:cubicBezTo>
                  <a:cubicBezTo>
                    <a:pt x="459665" y="290282"/>
                    <a:pt x="465152" y="306125"/>
                    <a:pt x="465152" y="306125"/>
                  </a:cubicBezTo>
                  <a:cubicBezTo>
                    <a:pt x="466477" y="322028"/>
                    <a:pt x="466638" y="338071"/>
                    <a:pt x="469127" y="353833"/>
                  </a:cubicBezTo>
                  <a:cubicBezTo>
                    <a:pt x="470632" y="363363"/>
                    <a:pt x="474541" y="372354"/>
                    <a:pt x="477079" y="381662"/>
                  </a:cubicBezTo>
                  <a:cubicBezTo>
                    <a:pt x="478517" y="386934"/>
                    <a:pt x="479424" y="392350"/>
                    <a:pt x="481054" y="397565"/>
                  </a:cubicBezTo>
                  <a:cubicBezTo>
                    <a:pt x="486054" y="413565"/>
                    <a:pt x="487659" y="431325"/>
                    <a:pt x="496957" y="445273"/>
                  </a:cubicBezTo>
                  <a:cubicBezTo>
                    <a:pt x="504578" y="456705"/>
                    <a:pt x="507257" y="459656"/>
                    <a:pt x="512860" y="473102"/>
                  </a:cubicBezTo>
                  <a:cubicBezTo>
                    <a:pt x="517215" y="483554"/>
                    <a:pt x="519723" y="494780"/>
                    <a:pt x="524787" y="504907"/>
                  </a:cubicBezTo>
                  <a:cubicBezTo>
                    <a:pt x="565936" y="587207"/>
                    <a:pt x="514346" y="465058"/>
                    <a:pt x="556592" y="556591"/>
                  </a:cubicBezTo>
                  <a:cubicBezTo>
                    <a:pt x="560104" y="564201"/>
                    <a:pt x="560795" y="572948"/>
                    <a:pt x="564543" y="580445"/>
                  </a:cubicBezTo>
                  <a:lnTo>
                    <a:pt x="580446" y="612250"/>
                  </a:lnTo>
                  <a:cubicBezTo>
                    <a:pt x="581721" y="617350"/>
                    <a:pt x="585543" y="634373"/>
                    <a:pt x="588397" y="640080"/>
                  </a:cubicBezTo>
                  <a:cubicBezTo>
                    <a:pt x="590534" y="644353"/>
                    <a:pt x="594407" y="647640"/>
                    <a:pt x="596348" y="652006"/>
                  </a:cubicBezTo>
                  <a:cubicBezTo>
                    <a:pt x="610020" y="682766"/>
                    <a:pt x="597228" y="668786"/>
                    <a:pt x="608275" y="679836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4548146" y="2067339"/>
              <a:ext cx="735496" cy="1248355"/>
            </a:xfrm>
            <a:custGeom>
              <a:avLst/>
              <a:gdLst>
                <a:gd name="connsiteX0" fmla="*/ 735496 w 735496"/>
                <a:gd name="connsiteY0" fmla="*/ 0 h 1248355"/>
                <a:gd name="connsiteX1" fmla="*/ 699715 w 735496"/>
                <a:gd name="connsiteY1" fmla="*/ 43732 h 1248355"/>
                <a:gd name="connsiteX2" fmla="*/ 691764 w 735496"/>
                <a:gd name="connsiteY2" fmla="*/ 59635 h 1248355"/>
                <a:gd name="connsiteX3" fmla="*/ 659958 w 735496"/>
                <a:gd name="connsiteY3" fmla="*/ 107343 h 1248355"/>
                <a:gd name="connsiteX4" fmla="*/ 652007 w 735496"/>
                <a:gd name="connsiteY4" fmla="*/ 119270 h 1248355"/>
                <a:gd name="connsiteX5" fmla="*/ 624177 w 735496"/>
                <a:gd name="connsiteY5" fmla="*/ 166978 h 1248355"/>
                <a:gd name="connsiteX6" fmla="*/ 604299 w 735496"/>
                <a:gd name="connsiteY6" fmla="*/ 202758 h 1248355"/>
                <a:gd name="connsiteX7" fmla="*/ 592372 w 735496"/>
                <a:gd name="connsiteY7" fmla="*/ 226612 h 1248355"/>
                <a:gd name="connsiteX8" fmla="*/ 556591 w 735496"/>
                <a:gd name="connsiteY8" fmla="*/ 282271 h 1248355"/>
                <a:gd name="connsiteX9" fmla="*/ 524786 w 735496"/>
                <a:gd name="connsiteY9" fmla="*/ 341906 h 1248355"/>
                <a:gd name="connsiteX10" fmla="*/ 508884 w 735496"/>
                <a:gd name="connsiteY10" fmla="*/ 369736 h 1248355"/>
                <a:gd name="connsiteX11" fmla="*/ 485030 w 735496"/>
                <a:gd name="connsiteY11" fmla="*/ 393590 h 1248355"/>
                <a:gd name="connsiteX12" fmla="*/ 445273 w 735496"/>
                <a:gd name="connsiteY12" fmla="*/ 441298 h 1248355"/>
                <a:gd name="connsiteX13" fmla="*/ 433346 w 735496"/>
                <a:gd name="connsiteY13" fmla="*/ 453224 h 1248355"/>
                <a:gd name="connsiteX14" fmla="*/ 409492 w 735496"/>
                <a:gd name="connsiteY14" fmla="*/ 485030 h 1248355"/>
                <a:gd name="connsiteX15" fmla="*/ 397565 w 735496"/>
                <a:gd name="connsiteY15" fmla="*/ 496957 h 1248355"/>
                <a:gd name="connsiteX16" fmla="*/ 361784 w 735496"/>
                <a:gd name="connsiteY16" fmla="*/ 560567 h 1248355"/>
                <a:gd name="connsiteX17" fmla="*/ 322028 w 735496"/>
                <a:gd name="connsiteY17" fmla="*/ 636104 h 1248355"/>
                <a:gd name="connsiteX18" fmla="*/ 298174 w 735496"/>
                <a:gd name="connsiteY18" fmla="*/ 703691 h 1248355"/>
                <a:gd name="connsiteX19" fmla="*/ 294198 w 735496"/>
                <a:gd name="connsiteY19" fmla="*/ 719593 h 1248355"/>
                <a:gd name="connsiteX20" fmla="*/ 278296 w 735496"/>
                <a:gd name="connsiteY20" fmla="*/ 759350 h 1248355"/>
                <a:gd name="connsiteX21" fmla="*/ 266369 w 735496"/>
                <a:gd name="connsiteY21" fmla="*/ 799106 h 1248355"/>
                <a:gd name="connsiteX22" fmla="*/ 262393 w 735496"/>
                <a:gd name="connsiteY22" fmla="*/ 811033 h 1248355"/>
                <a:gd name="connsiteX23" fmla="*/ 254442 w 735496"/>
                <a:gd name="connsiteY23" fmla="*/ 822960 h 1248355"/>
                <a:gd name="connsiteX24" fmla="*/ 242515 w 735496"/>
                <a:gd name="connsiteY24" fmla="*/ 846814 h 1248355"/>
                <a:gd name="connsiteX25" fmla="*/ 194807 w 735496"/>
                <a:gd name="connsiteY25" fmla="*/ 910424 h 1248355"/>
                <a:gd name="connsiteX26" fmla="*/ 178904 w 735496"/>
                <a:gd name="connsiteY26" fmla="*/ 938254 h 1248355"/>
                <a:gd name="connsiteX27" fmla="*/ 174929 w 735496"/>
                <a:gd name="connsiteY27" fmla="*/ 950181 h 1248355"/>
                <a:gd name="connsiteX28" fmla="*/ 166977 w 735496"/>
                <a:gd name="connsiteY28" fmla="*/ 958132 h 1248355"/>
                <a:gd name="connsiteX29" fmla="*/ 155051 w 735496"/>
                <a:gd name="connsiteY29" fmla="*/ 978011 h 1248355"/>
                <a:gd name="connsiteX30" fmla="*/ 139148 w 735496"/>
                <a:gd name="connsiteY30" fmla="*/ 1009816 h 1248355"/>
                <a:gd name="connsiteX31" fmla="*/ 123245 w 735496"/>
                <a:gd name="connsiteY31" fmla="*/ 1033670 h 1248355"/>
                <a:gd name="connsiteX32" fmla="*/ 115294 w 735496"/>
                <a:gd name="connsiteY32" fmla="*/ 1049572 h 1248355"/>
                <a:gd name="connsiteX33" fmla="*/ 87464 w 735496"/>
                <a:gd name="connsiteY33" fmla="*/ 1089329 h 1248355"/>
                <a:gd name="connsiteX34" fmla="*/ 79513 w 735496"/>
                <a:gd name="connsiteY34" fmla="*/ 1105231 h 1248355"/>
                <a:gd name="connsiteX35" fmla="*/ 71562 w 735496"/>
                <a:gd name="connsiteY35" fmla="*/ 1129085 h 1248355"/>
                <a:gd name="connsiteX36" fmla="*/ 47708 w 735496"/>
                <a:gd name="connsiteY36" fmla="*/ 1160891 h 1248355"/>
                <a:gd name="connsiteX37" fmla="*/ 31805 w 735496"/>
                <a:gd name="connsiteY37" fmla="*/ 1184744 h 1248355"/>
                <a:gd name="connsiteX38" fmla="*/ 23854 w 735496"/>
                <a:gd name="connsiteY38" fmla="*/ 1196671 h 1248355"/>
                <a:gd name="connsiteX39" fmla="*/ 19878 w 735496"/>
                <a:gd name="connsiteY39" fmla="*/ 1208598 h 1248355"/>
                <a:gd name="connsiteX40" fmla="*/ 11927 w 735496"/>
                <a:gd name="connsiteY40" fmla="*/ 1220525 h 1248355"/>
                <a:gd name="connsiteX41" fmla="*/ 7951 w 735496"/>
                <a:gd name="connsiteY41" fmla="*/ 1232452 h 1248355"/>
                <a:gd name="connsiteX42" fmla="*/ 0 w 735496"/>
                <a:gd name="connsiteY42" fmla="*/ 1248355 h 1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5496" h="1248355">
                  <a:moveTo>
                    <a:pt x="735496" y="0"/>
                  </a:moveTo>
                  <a:cubicBezTo>
                    <a:pt x="729189" y="7359"/>
                    <a:pt x="707119" y="31886"/>
                    <a:pt x="699715" y="43732"/>
                  </a:cubicBezTo>
                  <a:cubicBezTo>
                    <a:pt x="696574" y="48758"/>
                    <a:pt x="694905" y="54609"/>
                    <a:pt x="691764" y="59635"/>
                  </a:cubicBezTo>
                  <a:cubicBezTo>
                    <a:pt x="681634" y="75843"/>
                    <a:pt x="670560" y="91440"/>
                    <a:pt x="659958" y="107343"/>
                  </a:cubicBezTo>
                  <a:cubicBezTo>
                    <a:pt x="657308" y="111319"/>
                    <a:pt x="654144" y="114996"/>
                    <a:pt x="652007" y="119270"/>
                  </a:cubicBezTo>
                  <a:cubicBezTo>
                    <a:pt x="626116" y="171051"/>
                    <a:pt x="655428" y="114894"/>
                    <a:pt x="624177" y="166978"/>
                  </a:cubicBezTo>
                  <a:cubicBezTo>
                    <a:pt x="617157" y="178677"/>
                    <a:pt x="610720" y="190719"/>
                    <a:pt x="604299" y="202758"/>
                  </a:cubicBezTo>
                  <a:cubicBezTo>
                    <a:pt x="600116" y="210602"/>
                    <a:pt x="596946" y="218989"/>
                    <a:pt x="592372" y="226612"/>
                  </a:cubicBezTo>
                  <a:cubicBezTo>
                    <a:pt x="581024" y="245525"/>
                    <a:pt x="568518" y="263718"/>
                    <a:pt x="556591" y="282271"/>
                  </a:cubicBezTo>
                  <a:cubicBezTo>
                    <a:pt x="548029" y="316526"/>
                    <a:pt x="556805" y="288541"/>
                    <a:pt x="524786" y="341906"/>
                  </a:cubicBezTo>
                  <a:cubicBezTo>
                    <a:pt x="518140" y="352982"/>
                    <a:pt x="517348" y="360214"/>
                    <a:pt x="508884" y="369736"/>
                  </a:cubicBezTo>
                  <a:cubicBezTo>
                    <a:pt x="501413" y="378141"/>
                    <a:pt x="492229" y="384951"/>
                    <a:pt x="485030" y="393590"/>
                  </a:cubicBezTo>
                  <a:cubicBezTo>
                    <a:pt x="471778" y="409493"/>
                    <a:pt x="459911" y="426661"/>
                    <a:pt x="445273" y="441298"/>
                  </a:cubicBezTo>
                  <a:cubicBezTo>
                    <a:pt x="441297" y="445273"/>
                    <a:pt x="436906" y="448873"/>
                    <a:pt x="433346" y="453224"/>
                  </a:cubicBezTo>
                  <a:cubicBezTo>
                    <a:pt x="424954" y="463481"/>
                    <a:pt x="417884" y="474773"/>
                    <a:pt x="409492" y="485030"/>
                  </a:cubicBezTo>
                  <a:cubicBezTo>
                    <a:pt x="405932" y="489382"/>
                    <a:pt x="400567" y="492203"/>
                    <a:pt x="397565" y="496957"/>
                  </a:cubicBezTo>
                  <a:cubicBezTo>
                    <a:pt x="384574" y="517526"/>
                    <a:pt x="373755" y="539388"/>
                    <a:pt x="361784" y="560567"/>
                  </a:cubicBezTo>
                  <a:cubicBezTo>
                    <a:pt x="347404" y="586008"/>
                    <a:pt x="333448" y="608505"/>
                    <a:pt x="322028" y="636104"/>
                  </a:cubicBezTo>
                  <a:cubicBezTo>
                    <a:pt x="312893" y="658180"/>
                    <a:pt x="303969" y="680514"/>
                    <a:pt x="298174" y="703691"/>
                  </a:cubicBezTo>
                  <a:cubicBezTo>
                    <a:pt x="296849" y="708992"/>
                    <a:pt x="296036" y="714447"/>
                    <a:pt x="294198" y="719593"/>
                  </a:cubicBezTo>
                  <a:cubicBezTo>
                    <a:pt x="289397" y="733035"/>
                    <a:pt x="283420" y="746028"/>
                    <a:pt x="278296" y="759350"/>
                  </a:cubicBezTo>
                  <a:cubicBezTo>
                    <a:pt x="274200" y="770000"/>
                    <a:pt x="268723" y="791258"/>
                    <a:pt x="266369" y="799106"/>
                  </a:cubicBezTo>
                  <a:cubicBezTo>
                    <a:pt x="265165" y="803120"/>
                    <a:pt x="264267" y="807285"/>
                    <a:pt x="262393" y="811033"/>
                  </a:cubicBezTo>
                  <a:cubicBezTo>
                    <a:pt x="260256" y="815307"/>
                    <a:pt x="256762" y="818783"/>
                    <a:pt x="254442" y="822960"/>
                  </a:cubicBezTo>
                  <a:cubicBezTo>
                    <a:pt x="250125" y="830731"/>
                    <a:pt x="247344" y="839350"/>
                    <a:pt x="242515" y="846814"/>
                  </a:cubicBezTo>
                  <a:cubicBezTo>
                    <a:pt x="212610" y="893031"/>
                    <a:pt x="218726" y="878532"/>
                    <a:pt x="194807" y="910424"/>
                  </a:cubicBezTo>
                  <a:cubicBezTo>
                    <a:pt x="188155" y="919294"/>
                    <a:pt x="183304" y="927987"/>
                    <a:pt x="178904" y="938254"/>
                  </a:cubicBezTo>
                  <a:cubicBezTo>
                    <a:pt x="177253" y="942106"/>
                    <a:pt x="177085" y="946588"/>
                    <a:pt x="174929" y="950181"/>
                  </a:cubicBezTo>
                  <a:cubicBezTo>
                    <a:pt x="173000" y="953395"/>
                    <a:pt x="169628" y="955482"/>
                    <a:pt x="166977" y="958132"/>
                  </a:cubicBezTo>
                  <a:cubicBezTo>
                    <a:pt x="155719" y="991911"/>
                    <a:pt x="171419" y="950731"/>
                    <a:pt x="155051" y="978011"/>
                  </a:cubicBezTo>
                  <a:cubicBezTo>
                    <a:pt x="148953" y="988175"/>
                    <a:pt x="145029" y="999525"/>
                    <a:pt x="139148" y="1009816"/>
                  </a:cubicBezTo>
                  <a:cubicBezTo>
                    <a:pt x="134407" y="1018113"/>
                    <a:pt x="128162" y="1025476"/>
                    <a:pt x="123245" y="1033670"/>
                  </a:cubicBezTo>
                  <a:cubicBezTo>
                    <a:pt x="120196" y="1038752"/>
                    <a:pt x="118435" y="1044546"/>
                    <a:pt x="115294" y="1049572"/>
                  </a:cubicBezTo>
                  <a:cubicBezTo>
                    <a:pt x="102831" y="1069513"/>
                    <a:pt x="99547" y="1065163"/>
                    <a:pt x="87464" y="1089329"/>
                  </a:cubicBezTo>
                  <a:cubicBezTo>
                    <a:pt x="84814" y="1094630"/>
                    <a:pt x="81714" y="1099729"/>
                    <a:pt x="79513" y="1105231"/>
                  </a:cubicBezTo>
                  <a:cubicBezTo>
                    <a:pt x="76400" y="1113013"/>
                    <a:pt x="76591" y="1122380"/>
                    <a:pt x="71562" y="1129085"/>
                  </a:cubicBezTo>
                  <a:cubicBezTo>
                    <a:pt x="63611" y="1139687"/>
                    <a:pt x="55059" y="1149865"/>
                    <a:pt x="47708" y="1160891"/>
                  </a:cubicBezTo>
                  <a:lnTo>
                    <a:pt x="31805" y="1184744"/>
                  </a:lnTo>
                  <a:cubicBezTo>
                    <a:pt x="29155" y="1188720"/>
                    <a:pt x="25365" y="1192138"/>
                    <a:pt x="23854" y="1196671"/>
                  </a:cubicBezTo>
                  <a:cubicBezTo>
                    <a:pt x="22529" y="1200647"/>
                    <a:pt x="21752" y="1204850"/>
                    <a:pt x="19878" y="1208598"/>
                  </a:cubicBezTo>
                  <a:cubicBezTo>
                    <a:pt x="17741" y="1212872"/>
                    <a:pt x="14064" y="1216251"/>
                    <a:pt x="11927" y="1220525"/>
                  </a:cubicBezTo>
                  <a:cubicBezTo>
                    <a:pt x="10053" y="1224273"/>
                    <a:pt x="9602" y="1228600"/>
                    <a:pt x="7951" y="1232452"/>
                  </a:cubicBezTo>
                  <a:cubicBezTo>
                    <a:pt x="5616" y="1237899"/>
                    <a:pt x="0" y="1248355"/>
                    <a:pt x="0" y="1248355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7829" y="446314"/>
            <a:ext cx="821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Picture:</a:t>
            </a:r>
            <a:endParaRPr lang="en-GB" dirty="0"/>
          </a:p>
        </p:txBody>
      </p:sp>
      <p:sp>
        <p:nvSpPr>
          <p:cNvPr id="3" name="Freeform 2"/>
          <p:cNvSpPr/>
          <p:nvPr/>
        </p:nvSpPr>
        <p:spPr bwMode="auto">
          <a:xfrm>
            <a:off x="2286000" y="1633927"/>
            <a:ext cx="3914287" cy="3522689"/>
          </a:xfrm>
          <a:custGeom>
            <a:avLst/>
            <a:gdLst>
              <a:gd name="connsiteX0" fmla="*/ 1543986 w 3914287"/>
              <a:gd name="connsiteY0" fmla="*/ 134912 h 3522689"/>
              <a:gd name="connsiteX1" fmla="*/ 1349114 w 3914287"/>
              <a:gd name="connsiteY1" fmla="*/ 157397 h 3522689"/>
              <a:gd name="connsiteX2" fmla="*/ 1274164 w 3914287"/>
              <a:gd name="connsiteY2" fmla="*/ 172387 h 3522689"/>
              <a:gd name="connsiteX3" fmla="*/ 1244183 w 3914287"/>
              <a:gd name="connsiteY3" fmla="*/ 187378 h 3522689"/>
              <a:gd name="connsiteX4" fmla="*/ 1214203 w 3914287"/>
              <a:gd name="connsiteY4" fmla="*/ 217358 h 3522689"/>
              <a:gd name="connsiteX5" fmla="*/ 1101777 w 3914287"/>
              <a:gd name="connsiteY5" fmla="*/ 359764 h 3522689"/>
              <a:gd name="connsiteX6" fmla="*/ 1086786 w 3914287"/>
              <a:gd name="connsiteY6" fmla="*/ 374755 h 3522689"/>
              <a:gd name="connsiteX7" fmla="*/ 1011836 w 3914287"/>
              <a:gd name="connsiteY7" fmla="*/ 464696 h 3522689"/>
              <a:gd name="connsiteX8" fmla="*/ 884419 w 3914287"/>
              <a:gd name="connsiteY8" fmla="*/ 494676 h 3522689"/>
              <a:gd name="connsiteX9" fmla="*/ 757003 w 3914287"/>
              <a:gd name="connsiteY9" fmla="*/ 547141 h 3522689"/>
              <a:gd name="connsiteX10" fmla="*/ 734518 w 3914287"/>
              <a:gd name="connsiteY10" fmla="*/ 554637 h 3522689"/>
              <a:gd name="connsiteX11" fmla="*/ 659567 w 3914287"/>
              <a:gd name="connsiteY11" fmla="*/ 584617 h 3522689"/>
              <a:gd name="connsiteX12" fmla="*/ 532150 w 3914287"/>
              <a:gd name="connsiteY12" fmla="*/ 674558 h 3522689"/>
              <a:gd name="connsiteX13" fmla="*/ 509665 w 3914287"/>
              <a:gd name="connsiteY13" fmla="*/ 697043 h 3522689"/>
              <a:gd name="connsiteX14" fmla="*/ 502170 w 3914287"/>
              <a:gd name="connsiteY14" fmla="*/ 734518 h 3522689"/>
              <a:gd name="connsiteX15" fmla="*/ 487180 w 3914287"/>
              <a:gd name="connsiteY15" fmla="*/ 816964 h 3522689"/>
              <a:gd name="connsiteX16" fmla="*/ 397239 w 3914287"/>
              <a:gd name="connsiteY16" fmla="*/ 929391 h 3522689"/>
              <a:gd name="connsiteX17" fmla="*/ 374754 w 3914287"/>
              <a:gd name="connsiteY17" fmla="*/ 959371 h 3522689"/>
              <a:gd name="connsiteX18" fmla="*/ 307298 w 3914287"/>
              <a:gd name="connsiteY18" fmla="*/ 1026827 h 3522689"/>
              <a:gd name="connsiteX19" fmla="*/ 194872 w 3914287"/>
              <a:gd name="connsiteY19" fmla="*/ 1109273 h 3522689"/>
              <a:gd name="connsiteX20" fmla="*/ 149901 w 3914287"/>
              <a:gd name="connsiteY20" fmla="*/ 1161738 h 3522689"/>
              <a:gd name="connsiteX21" fmla="*/ 119921 w 3914287"/>
              <a:gd name="connsiteY21" fmla="*/ 1221699 h 3522689"/>
              <a:gd name="connsiteX22" fmla="*/ 59960 w 3914287"/>
              <a:gd name="connsiteY22" fmla="*/ 1326630 h 3522689"/>
              <a:gd name="connsiteX23" fmla="*/ 29980 w 3914287"/>
              <a:gd name="connsiteY23" fmla="*/ 1476532 h 3522689"/>
              <a:gd name="connsiteX24" fmla="*/ 0 w 3914287"/>
              <a:gd name="connsiteY24" fmla="*/ 1648918 h 3522689"/>
              <a:gd name="connsiteX25" fmla="*/ 67455 w 3914287"/>
              <a:gd name="connsiteY25" fmla="*/ 2315981 h 3522689"/>
              <a:gd name="connsiteX26" fmla="*/ 74950 w 3914287"/>
              <a:gd name="connsiteY26" fmla="*/ 2368446 h 3522689"/>
              <a:gd name="connsiteX27" fmla="*/ 172386 w 3914287"/>
              <a:gd name="connsiteY27" fmla="*/ 2675745 h 3522689"/>
              <a:gd name="connsiteX28" fmla="*/ 187377 w 3914287"/>
              <a:gd name="connsiteY28" fmla="*/ 2705725 h 3522689"/>
              <a:gd name="connsiteX29" fmla="*/ 232347 w 3914287"/>
              <a:gd name="connsiteY29" fmla="*/ 2758191 h 3522689"/>
              <a:gd name="connsiteX30" fmla="*/ 254832 w 3914287"/>
              <a:gd name="connsiteY30" fmla="*/ 2773181 h 3522689"/>
              <a:gd name="connsiteX31" fmla="*/ 299803 w 3914287"/>
              <a:gd name="connsiteY31" fmla="*/ 2795666 h 3522689"/>
              <a:gd name="connsiteX32" fmla="*/ 382249 w 3914287"/>
              <a:gd name="connsiteY32" fmla="*/ 2818151 h 3522689"/>
              <a:gd name="connsiteX33" fmla="*/ 442209 w 3914287"/>
              <a:gd name="connsiteY33" fmla="*/ 2825646 h 3522689"/>
              <a:gd name="connsiteX34" fmla="*/ 644577 w 3914287"/>
              <a:gd name="connsiteY34" fmla="*/ 2848132 h 3522689"/>
              <a:gd name="connsiteX35" fmla="*/ 771993 w 3914287"/>
              <a:gd name="connsiteY35" fmla="*/ 2870617 h 3522689"/>
              <a:gd name="connsiteX36" fmla="*/ 854439 w 3914287"/>
              <a:gd name="connsiteY36" fmla="*/ 2885607 h 3522689"/>
              <a:gd name="connsiteX37" fmla="*/ 1056806 w 3914287"/>
              <a:gd name="connsiteY37" fmla="*/ 2938073 h 3522689"/>
              <a:gd name="connsiteX38" fmla="*/ 1079291 w 3914287"/>
              <a:gd name="connsiteY38" fmla="*/ 2945568 h 3522689"/>
              <a:gd name="connsiteX39" fmla="*/ 1274164 w 3914287"/>
              <a:gd name="connsiteY39" fmla="*/ 3057994 h 3522689"/>
              <a:gd name="connsiteX40" fmla="*/ 1349114 w 3914287"/>
              <a:gd name="connsiteY40" fmla="*/ 3117955 h 3522689"/>
              <a:gd name="connsiteX41" fmla="*/ 1379095 w 3914287"/>
              <a:gd name="connsiteY41" fmla="*/ 3147935 h 3522689"/>
              <a:gd name="connsiteX42" fmla="*/ 1678898 w 3914287"/>
              <a:gd name="connsiteY42" fmla="*/ 3365292 h 3522689"/>
              <a:gd name="connsiteX43" fmla="*/ 1813809 w 3914287"/>
              <a:gd name="connsiteY43" fmla="*/ 3455233 h 3522689"/>
              <a:gd name="connsiteX44" fmla="*/ 1843790 w 3914287"/>
              <a:gd name="connsiteY44" fmla="*/ 3470223 h 3522689"/>
              <a:gd name="connsiteX45" fmla="*/ 2143593 w 3914287"/>
              <a:gd name="connsiteY45" fmla="*/ 3522689 h 3522689"/>
              <a:gd name="connsiteX46" fmla="*/ 2690734 w 3914287"/>
              <a:gd name="connsiteY46" fmla="*/ 3455233 h 3522689"/>
              <a:gd name="connsiteX47" fmla="*/ 3252865 w 3914287"/>
              <a:gd name="connsiteY47" fmla="*/ 3327817 h 3522689"/>
              <a:gd name="connsiteX48" fmla="*/ 3297836 w 3914287"/>
              <a:gd name="connsiteY48" fmla="*/ 3282846 h 3522689"/>
              <a:gd name="connsiteX49" fmla="*/ 3327816 w 3914287"/>
              <a:gd name="connsiteY49" fmla="*/ 3192905 h 3522689"/>
              <a:gd name="connsiteX50" fmla="*/ 3357796 w 3914287"/>
              <a:gd name="connsiteY50" fmla="*/ 3095469 h 3522689"/>
              <a:gd name="connsiteX51" fmla="*/ 3410262 w 3914287"/>
              <a:gd name="connsiteY51" fmla="*/ 2998033 h 3522689"/>
              <a:gd name="connsiteX52" fmla="*/ 3432747 w 3914287"/>
              <a:gd name="connsiteY52" fmla="*/ 2945568 h 3522689"/>
              <a:gd name="connsiteX53" fmla="*/ 3447737 w 3914287"/>
              <a:gd name="connsiteY53" fmla="*/ 2638269 h 3522689"/>
              <a:gd name="connsiteX54" fmla="*/ 3732550 w 3914287"/>
              <a:gd name="connsiteY54" fmla="*/ 2143594 h 3522689"/>
              <a:gd name="connsiteX55" fmla="*/ 3822491 w 3914287"/>
              <a:gd name="connsiteY55" fmla="*/ 1941227 h 3522689"/>
              <a:gd name="connsiteX56" fmla="*/ 3882452 w 3914287"/>
              <a:gd name="connsiteY56" fmla="*/ 1851286 h 3522689"/>
              <a:gd name="connsiteX57" fmla="*/ 3912432 w 3914287"/>
              <a:gd name="connsiteY57" fmla="*/ 1701384 h 3522689"/>
              <a:gd name="connsiteX58" fmla="*/ 3904937 w 3914287"/>
              <a:gd name="connsiteY58" fmla="*/ 1514007 h 3522689"/>
              <a:gd name="connsiteX59" fmla="*/ 3837482 w 3914287"/>
              <a:gd name="connsiteY59" fmla="*/ 1341620 h 3522689"/>
              <a:gd name="connsiteX60" fmla="*/ 3807501 w 3914287"/>
              <a:gd name="connsiteY60" fmla="*/ 1289155 h 3522689"/>
              <a:gd name="connsiteX61" fmla="*/ 3792511 w 3914287"/>
              <a:gd name="connsiteY61" fmla="*/ 1259174 h 3522689"/>
              <a:gd name="connsiteX62" fmla="*/ 3717560 w 3914287"/>
              <a:gd name="connsiteY62" fmla="*/ 1176728 h 3522689"/>
              <a:gd name="connsiteX63" fmla="*/ 3702570 w 3914287"/>
              <a:gd name="connsiteY63" fmla="*/ 1154243 h 3522689"/>
              <a:gd name="connsiteX64" fmla="*/ 3680085 w 3914287"/>
              <a:gd name="connsiteY64" fmla="*/ 1131758 h 3522689"/>
              <a:gd name="connsiteX65" fmla="*/ 3582649 w 3914287"/>
              <a:gd name="connsiteY65" fmla="*/ 974361 h 3522689"/>
              <a:gd name="connsiteX66" fmla="*/ 3552668 w 3914287"/>
              <a:gd name="connsiteY66" fmla="*/ 906905 h 3522689"/>
              <a:gd name="connsiteX67" fmla="*/ 3537678 w 3914287"/>
              <a:gd name="connsiteY67" fmla="*/ 831955 h 3522689"/>
              <a:gd name="connsiteX68" fmla="*/ 3530183 w 3914287"/>
              <a:gd name="connsiteY68" fmla="*/ 809469 h 3522689"/>
              <a:gd name="connsiteX69" fmla="*/ 3492708 w 3914287"/>
              <a:gd name="connsiteY69" fmla="*/ 464696 h 3522689"/>
              <a:gd name="connsiteX70" fmla="*/ 3402767 w 3914287"/>
              <a:gd name="connsiteY70" fmla="*/ 217358 h 3522689"/>
              <a:gd name="connsiteX71" fmla="*/ 3380282 w 3914287"/>
              <a:gd name="connsiteY71" fmla="*/ 187378 h 3522689"/>
              <a:gd name="connsiteX72" fmla="*/ 3327816 w 3914287"/>
              <a:gd name="connsiteY72" fmla="*/ 89941 h 3522689"/>
              <a:gd name="connsiteX73" fmla="*/ 3245370 w 3914287"/>
              <a:gd name="connsiteY73" fmla="*/ 7496 h 3522689"/>
              <a:gd name="connsiteX74" fmla="*/ 3222885 w 3914287"/>
              <a:gd name="connsiteY74" fmla="*/ 0 h 3522689"/>
              <a:gd name="connsiteX75" fmla="*/ 3072983 w 3914287"/>
              <a:gd name="connsiteY75" fmla="*/ 14991 h 3522689"/>
              <a:gd name="connsiteX76" fmla="*/ 2758190 w 3914287"/>
              <a:gd name="connsiteY76" fmla="*/ 134912 h 3522689"/>
              <a:gd name="connsiteX77" fmla="*/ 2713219 w 3914287"/>
              <a:gd name="connsiteY77" fmla="*/ 164892 h 3522689"/>
              <a:gd name="connsiteX78" fmla="*/ 2653259 w 3914287"/>
              <a:gd name="connsiteY78" fmla="*/ 217358 h 3522689"/>
              <a:gd name="connsiteX79" fmla="*/ 2563318 w 3914287"/>
              <a:gd name="connsiteY79" fmla="*/ 202368 h 3522689"/>
              <a:gd name="connsiteX80" fmla="*/ 2533337 w 3914287"/>
              <a:gd name="connsiteY80" fmla="*/ 194873 h 3522689"/>
              <a:gd name="connsiteX81" fmla="*/ 2450891 w 3914287"/>
              <a:gd name="connsiteY81" fmla="*/ 187378 h 3522689"/>
              <a:gd name="connsiteX82" fmla="*/ 2375941 w 3914287"/>
              <a:gd name="connsiteY82" fmla="*/ 172387 h 3522689"/>
              <a:gd name="connsiteX83" fmla="*/ 2323475 w 3914287"/>
              <a:gd name="connsiteY83" fmla="*/ 157397 h 3522689"/>
              <a:gd name="connsiteX84" fmla="*/ 2218544 w 3914287"/>
              <a:gd name="connsiteY84" fmla="*/ 172387 h 3522689"/>
              <a:gd name="connsiteX85" fmla="*/ 2166078 w 3914287"/>
              <a:gd name="connsiteY85" fmla="*/ 202368 h 3522689"/>
              <a:gd name="connsiteX86" fmla="*/ 2143593 w 3914287"/>
              <a:gd name="connsiteY86" fmla="*/ 209863 h 3522689"/>
              <a:gd name="connsiteX87" fmla="*/ 2016177 w 3914287"/>
              <a:gd name="connsiteY87" fmla="*/ 232348 h 3522689"/>
              <a:gd name="connsiteX88" fmla="*/ 1873770 w 3914287"/>
              <a:gd name="connsiteY88" fmla="*/ 224853 h 3522689"/>
              <a:gd name="connsiteX89" fmla="*/ 1828800 w 3914287"/>
              <a:gd name="connsiteY89" fmla="*/ 202368 h 3522689"/>
              <a:gd name="connsiteX90" fmla="*/ 1746354 w 3914287"/>
              <a:gd name="connsiteY90" fmla="*/ 179882 h 3522689"/>
              <a:gd name="connsiteX91" fmla="*/ 1723868 w 3914287"/>
              <a:gd name="connsiteY91" fmla="*/ 164892 h 3522689"/>
              <a:gd name="connsiteX92" fmla="*/ 1603947 w 3914287"/>
              <a:gd name="connsiteY92" fmla="*/ 157397 h 3522689"/>
              <a:gd name="connsiteX93" fmla="*/ 1581462 w 3914287"/>
              <a:gd name="connsiteY93" fmla="*/ 149902 h 3522689"/>
              <a:gd name="connsiteX94" fmla="*/ 1521501 w 3914287"/>
              <a:gd name="connsiteY94" fmla="*/ 134912 h 3522689"/>
              <a:gd name="connsiteX95" fmla="*/ 1543986 w 3914287"/>
              <a:gd name="connsiteY95" fmla="*/ 134912 h 352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914287" h="3522689">
                <a:moveTo>
                  <a:pt x="1543986" y="134912"/>
                </a:moveTo>
                <a:cubicBezTo>
                  <a:pt x="1515255" y="138660"/>
                  <a:pt x="1554451" y="136155"/>
                  <a:pt x="1349114" y="157397"/>
                </a:cubicBezTo>
                <a:cubicBezTo>
                  <a:pt x="1323771" y="160019"/>
                  <a:pt x="1274164" y="172387"/>
                  <a:pt x="1274164" y="172387"/>
                </a:cubicBezTo>
                <a:cubicBezTo>
                  <a:pt x="1264170" y="177384"/>
                  <a:pt x="1253122" y="180674"/>
                  <a:pt x="1244183" y="187378"/>
                </a:cubicBezTo>
                <a:cubicBezTo>
                  <a:pt x="1232877" y="195858"/>
                  <a:pt x="1223204" y="206462"/>
                  <a:pt x="1214203" y="217358"/>
                </a:cubicBezTo>
                <a:cubicBezTo>
                  <a:pt x="1175685" y="263985"/>
                  <a:pt x="1139830" y="312757"/>
                  <a:pt x="1101777" y="359764"/>
                </a:cubicBezTo>
                <a:cubicBezTo>
                  <a:pt x="1097331" y="365257"/>
                  <a:pt x="1090706" y="368875"/>
                  <a:pt x="1086786" y="374755"/>
                </a:cubicBezTo>
                <a:cubicBezTo>
                  <a:pt x="1045138" y="437227"/>
                  <a:pt x="1115159" y="378594"/>
                  <a:pt x="1011836" y="464696"/>
                </a:cubicBezTo>
                <a:cubicBezTo>
                  <a:pt x="981591" y="489900"/>
                  <a:pt x="907232" y="491166"/>
                  <a:pt x="884419" y="494676"/>
                </a:cubicBezTo>
                <a:cubicBezTo>
                  <a:pt x="820845" y="515867"/>
                  <a:pt x="893223" y="491050"/>
                  <a:pt x="757003" y="547141"/>
                </a:cubicBezTo>
                <a:cubicBezTo>
                  <a:pt x="749698" y="550149"/>
                  <a:pt x="741738" y="551428"/>
                  <a:pt x="734518" y="554637"/>
                </a:cubicBezTo>
                <a:cubicBezTo>
                  <a:pt x="664858" y="585597"/>
                  <a:pt x="715318" y="570679"/>
                  <a:pt x="659567" y="584617"/>
                </a:cubicBezTo>
                <a:cubicBezTo>
                  <a:pt x="611028" y="616976"/>
                  <a:pt x="577023" y="637844"/>
                  <a:pt x="532150" y="674558"/>
                </a:cubicBezTo>
                <a:cubicBezTo>
                  <a:pt x="523946" y="681270"/>
                  <a:pt x="517160" y="689548"/>
                  <a:pt x="509665" y="697043"/>
                </a:cubicBezTo>
                <a:cubicBezTo>
                  <a:pt x="507167" y="709535"/>
                  <a:pt x="504518" y="721997"/>
                  <a:pt x="502170" y="734518"/>
                </a:cubicBezTo>
                <a:cubicBezTo>
                  <a:pt x="497022" y="761972"/>
                  <a:pt x="499232" y="791765"/>
                  <a:pt x="487180" y="816964"/>
                </a:cubicBezTo>
                <a:cubicBezTo>
                  <a:pt x="442645" y="910083"/>
                  <a:pt x="437941" y="881905"/>
                  <a:pt x="397239" y="929391"/>
                </a:cubicBezTo>
                <a:cubicBezTo>
                  <a:pt x="389110" y="938875"/>
                  <a:pt x="383227" y="950192"/>
                  <a:pt x="374754" y="959371"/>
                </a:cubicBezTo>
                <a:cubicBezTo>
                  <a:pt x="353185" y="982737"/>
                  <a:pt x="333443" y="1008727"/>
                  <a:pt x="307298" y="1026827"/>
                </a:cubicBezTo>
                <a:cubicBezTo>
                  <a:pt x="273327" y="1050345"/>
                  <a:pt x="225401" y="1074928"/>
                  <a:pt x="194872" y="1109273"/>
                </a:cubicBezTo>
                <a:cubicBezTo>
                  <a:pt x="179569" y="1126489"/>
                  <a:pt x="162678" y="1142573"/>
                  <a:pt x="149901" y="1161738"/>
                </a:cubicBezTo>
                <a:cubicBezTo>
                  <a:pt x="137506" y="1180331"/>
                  <a:pt x="130621" y="1202081"/>
                  <a:pt x="119921" y="1221699"/>
                </a:cubicBezTo>
                <a:cubicBezTo>
                  <a:pt x="100631" y="1257065"/>
                  <a:pt x="79947" y="1291653"/>
                  <a:pt x="59960" y="1326630"/>
                </a:cubicBezTo>
                <a:cubicBezTo>
                  <a:pt x="32666" y="1422159"/>
                  <a:pt x="53655" y="1340402"/>
                  <a:pt x="29980" y="1476532"/>
                </a:cubicBezTo>
                <a:cubicBezTo>
                  <a:pt x="-12889" y="1723031"/>
                  <a:pt x="46510" y="1346602"/>
                  <a:pt x="0" y="1648918"/>
                </a:cubicBezTo>
                <a:cubicBezTo>
                  <a:pt x="19845" y="2234342"/>
                  <a:pt x="-19696" y="1912904"/>
                  <a:pt x="67455" y="2315981"/>
                </a:cubicBezTo>
                <a:cubicBezTo>
                  <a:pt x="71188" y="2333248"/>
                  <a:pt x="71347" y="2351151"/>
                  <a:pt x="74950" y="2368446"/>
                </a:cubicBezTo>
                <a:cubicBezTo>
                  <a:pt x="105673" y="2515913"/>
                  <a:pt x="110049" y="2517070"/>
                  <a:pt x="172386" y="2675745"/>
                </a:cubicBezTo>
                <a:cubicBezTo>
                  <a:pt x="176471" y="2686144"/>
                  <a:pt x="181179" y="2696429"/>
                  <a:pt x="187377" y="2705725"/>
                </a:cubicBezTo>
                <a:cubicBezTo>
                  <a:pt x="192472" y="2713367"/>
                  <a:pt x="218988" y="2747504"/>
                  <a:pt x="232347" y="2758191"/>
                </a:cubicBezTo>
                <a:cubicBezTo>
                  <a:pt x="239381" y="2763818"/>
                  <a:pt x="246958" y="2768806"/>
                  <a:pt x="254832" y="2773181"/>
                </a:cubicBezTo>
                <a:cubicBezTo>
                  <a:pt x="269483" y="2781320"/>
                  <a:pt x="284488" y="2788859"/>
                  <a:pt x="299803" y="2795666"/>
                </a:cubicBezTo>
                <a:cubicBezTo>
                  <a:pt x="317351" y="2803465"/>
                  <a:pt x="378466" y="2817442"/>
                  <a:pt x="382249" y="2818151"/>
                </a:cubicBezTo>
                <a:cubicBezTo>
                  <a:pt x="402046" y="2821863"/>
                  <a:pt x="422197" y="2823359"/>
                  <a:pt x="442209" y="2825646"/>
                </a:cubicBezTo>
                <a:lnTo>
                  <a:pt x="644577" y="2848132"/>
                </a:lnTo>
                <a:cubicBezTo>
                  <a:pt x="703074" y="2867631"/>
                  <a:pt x="648090" y="2850793"/>
                  <a:pt x="771993" y="2870617"/>
                </a:cubicBezTo>
                <a:cubicBezTo>
                  <a:pt x="799575" y="2875030"/>
                  <a:pt x="827049" y="2880129"/>
                  <a:pt x="854439" y="2885607"/>
                </a:cubicBezTo>
                <a:cubicBezTo>
                  <a:pt x="930981" y="2900915"/>
                  <a:pt x="973611" y="2914303"/>
                  <a:pt x="1056806" y="2938073"/>
                </a:cubicBezTo>
                <a:cubicBezTo>
                  <a:pt x="1064402" y="2940243"/>
                  <a:pt x="1072374" y="2941752"/>
                  <a:pt x="1079291" y="2945568"/>
                </a:cubicBezTo>
                <a:cubicBezTo>
                  <a:pt x="1144953" y="2981795"/>
                  <a:pt x="1215605" y="3011146"/>
                  <a:pt x="1274164" y="3057994"/>
                </a:cubicBezTo>
                <a:cubicBezTo>
                  <a:pt x="1299147" y="3077981"/>
                  <a:pt x="1324822" y="3097133"/>
                  <a:pt x="1349114" y="3117955"/>
                </a:cubicBezTo>
                <a:cubicBezTo>
                  <a:pt x="1359845" y="3127153"/>
                  <a:pt x="1367789" y="3139455"/>
                  <a:pt x="1379095" y="3147935"/>
                </a:cubicBezTo>
                <a:cubicBezTo>
                  <a:pt x="1477843" y="3221996"/>
                  <a:pt x="1578104" y="3294041"/>
                  <a:pt x="1678898" y="3365292"/>
                </a:cubicBezTo>
                <a:cubicBezTo>
                  <a:pt x="1723032" y="3396490"/>
                  <a:pt x="1765467" y="3431063"/>
                  <a:pt x="1813809" y="3455233"/>
                </a:cubicBezTo>
                <a:cubicBezTo>
                  <a:pt x="1823803" y="3460230"/>
                  <a:pt x="1833190" y="3466690"/>
                  <a:pt x="1843790" y="3470223"/>
                </a:cubicBezTo>
                <a:cubicBezTo>
                  <a:pt x="1997456" y="3521445"/>
                  <a:pt x="1964996" y="3507159"/>
                  <a:pt x="2143593" y="3522689"/>
                </a:cubicBezTo>
                <a:cubicBezTo>
                  <a:pt x="2159551" y="3520887"/>
                  <a:pt x="2540303" y="3488468"/>
                  <a:pt x="2690734" y="3455233"/>
                </a:cubicBezTo>
                <a:lnTo>
                  <a:pt x="3252865" y="3327817"/>
                </a:lnTo>
                <a:cubicBezTo>
                  <a:pt x="3267855" y="3312827"/>
                  <a:pt x="3294351" y="3303757"/>
                  <a:pt x="3297836" y="3282846"/>
                </a:cubicBezTo>
                <a:cubicBezTo>
                  <a:pt x="3313858" y="3186713"/>
                  <a:pt x="3292169" y="3289661"/>
                  <a:pt x="3327816" y="3192905"/>
                </a:cubicBezTo>
                <a:cubicBezTo>
                  <a:pt x="3339563" y="3161019"/>
                  <a:pt x="3344555" y="3126765"/>
                  <a:pt x="3357796" y="3095469"/>
                </a:cubicBezTo>
                <a:cubicBezTo>
                  <a:pt x="3372169" y="3061496"/>
                  <a:pt x="3393765" y="3031026"/>
                  <a:pt x="3410262" y="2998033"/>
                </a:cubicBezTo>
                <a:cubicBezTo>
                  <a:pt x="3418771" y="2981015"/>
                  <a:pt x="3425252" y="2963056"/>
                  <a:pt x="3432747" y="2945568"/>
                </a:cubicBezTo>
                <a:cubicBezTo>
                  <a:pt x="3437744" y="2843135"/>
                  <a:pt x="3423498" y="2737918"/>
                  <a:pt x="3447737" y="2638269"/>
                </a:cubicBezTo>
                <a:cubicBezTo>
                  <a:pt x="3487357" y="2475388"/>
                  <a:pt x="3650427" y="2279413"/>
                  <a:pt x="3732550" y="2143594"/>
                </a:cubicBezTo>
                <a:cubicBezTo>
                  <a:pt x="3874393" y="1909007"/>
                  <a:pt x="3586349" y="2295437"/>
                  <a:pt x="3822491" y="1941227"/>
                </a:cubicBezTo>
                <a:lnTo>
                  <a:pt x="3882452" y="1851286"/>
                </a:lnTo>
                <a:cubicBezTo>
                  <a:pt x="3894134" y="1804558"/>
                  <a:pt x="3910462" y="1741774"/>
                  <a:pt x="3912432" y="1701384"/>
                </a:cubicBezTo>
                <a:cubicBezTo>
                  <a:pt x="3915478" y="1638949"/>
                  <a:pt x="3915878" y="1575551"/>
                  <a:pt x="3904937" y="1514007"/>
                </a:cubicBezTo>
                <a:cubicBezTo>
                  <a:pt x="3877289" y="1358487"/>
                  <a:pt x="3877108" y="1407662"/>
                  <a:pt x="3837482" y="1341620"/>
                </a:cubicBezTo>
                <a:cubicBezTo>
                  <a:pt x="3827119" y="1324348"/>
                  <a:pt x="3817146" y="1306838"/>
                  <a:pt x="3807501" y="1289155"/>
                </a:cubicBezTo>
                <a:cubicBezTo>
                  <a:pt x="3802151" y="1279346"/>
                  <a:pt x="3799491" y="1267899"/>
                  <a:pt x="3792511" y="1259174"/>
                </a:cubicBezTo>
                <a:cubicBezTo>
                  <a:pt x="3769309" y="1230172"/>
                  <a:pt x="3741731" y="1204927"/>
                  <a:pt x="3717560" y="1176728"/>
                </a:cubicBezTo>
                <a:cubicBezTo>
                  <a:pt x="3711698" y="1169889"/>
                  <a:pt x="3708337" y="1161163"/>
                  <a:pt x="3702570" y="1154243"/>
                </a:cubicBezTo>
                <a:cubicBezTo>
                  <a:pt x="3695784" y="1146100"/>
                  <a:pt x="3685965" y="1140577"/>
                  <a:pt x="3680085" y="1131758"/>
                </a:cubicBezTo>
                <a:cubicBezTo>
                  <a:pt x="3645857" y="1080416"/>
                  <a:pt x="3602162" y="1032900"/>
                  <a:pt x="3582649" y="974361"/>
                </a:cubicBezTo>
                <a:cubicBezTo>
                  <a:pt x="3569854" y="935976"/>
                  <a:pt x="3578687" y="958942"/>
                  <a:pt x="3552668" y="906905"/>
                </a:cubicBezTo>
                <a:cubicBezTo>
                  <a:pt x="3547671" y="881922"/>
                  <a:pt x="3543407" y="856781"/>
                  <a:pt x="3537678" y="831955"/>
                </a:cubicBezTo>
                <a:cubicBezTo>
                  <a:pt x="3535901" y="824257"/>
                  <a:pt x="3530969" y="817331"/>
                  <a:pt x="3530183" y="809469"/>
                </a:cubicBezTo>
                <a:cubicBezTo>
                  <a:pt x="3524514" y="752783"/>
                  <a:pt x="3516598" y="536363"/>
                  <a:pt x="3492708" y="464696"/>
                </a:cubicBezTo>
                <a:cubicBezTo>
                  <a:pt x="3464390" y="379745"/>
                  <a:pt x="3439479" y="300796"/>
                  <a:pt x="3402767" y="217358"/>
                </a:cubicBezTo>
                <a:cubicBezTo>
                  <a:pt x="3397736" y="205924"/>
                  <a:pt x="3386616" y="198145"/>
                  <a:pt x="3380282" y="187378"/>
                </a:cubicBezTo>
                <a:cubicBezTo>
                  <a:pt x="3361579" y="155583"/>
                  <a:pt x="3347051" y="121417"/>
                  <a:pt x="3327816" y="89941"/>
                </a:cubicBezTo>
                <a:cubicBezTo>
                  <a:pt x="3309285" y="59617"/>
                  <a:pt x="3272779" y="26683"/>
                  <a:pt x="3245370" y="7496"/>
                </a:cubicBezTo>
                <a:cubicBezTo>
                  <a:pt x="3238898" y="2965"/>
                  <a:pt x="3230380" y="2499"/>
                  <a:pt x="3222885" y="0"/>
                </a:cubicBezTo>
                <a:cubicBezTo>
                  <a:pt x="3172918" y="4997"/>
                  <a:pt x="3121159" y="822"/>
                  <a:pt x="3072983" y="14991"/>
                </a:cubicBezTo>
                <a:cubicBezTo>
                  <a:pt x="2970057" y="45263"/>
                  <a:pt x="2847435" y="75417"/>
                  <a:pt x="2758190" y="134912"/>
                </a:cubicBezTo>
                <a:cubicBezTo>
                  <a:pt x="2743200" y="144905"/>
                  <a:pt x="2727163" y="153484"/>
                  <a:pt x="2713219" y="164892"/>
                </a:cubicBezTo>
                <a:cubicBezTo>
                  <a:pt x="2616755" y="243817"/>
                  <a:pt x="2717274" y="174682"/>
                  <a:pt x="2653259" y="217358"/>
                </a:cubicBezTo>
                <a:cubicBezTo>
                  <a:pt x="2623279" y="212361"/>
                  <a:pt x="2592804" y="209739"/>
                  <a:pt x="2563318" y="202368"/>
                </a:cubicBezTo>
                <a:cubicBezTo>
                  <a:pt x="2553324" y="199870"/>
                  <a:pt x="2543548" y="196234"/>
                  <a:pt x="2533337" y="194873"/>
                </a:cubicBezTo>
                <a:cubicBezTo>
                  <a:pt x="2505984" y="191226"/>
                  <a:pt x="2478373" y="189876"/>
                  <a:pt x="2450891" y="187378"/>
                </a:cubicBezTo>
                <a:cubicBezTo>
                  <a:pt x="2425908" y="182381"/>
                  <a:pt x="2400742" y="178223"/>
                  <a:pt x="2375941" y="172387"/>
                </a:cubicBezTo>
                <a:cubicBezTo>
                  <a:pt x="2358236" y="168221"/>
                  <a:pt x="2341663" y="157397"/>
                  <a:pt x="2323475" y="157397"/>
                </a:cubicBezTo>
                <a:cubicBezTo>
                  <a:pt x="2288143" y="157397"/>
                  <a:pt x="2253521" y="167390"/>
                  <a:pt x="2218544" y="172387"/>
                </a:cubicBezTo>
                <a:cubicBezTo>
                  <a:pt x="2201055" y="182381"/>
                  <a:pt x="2184094" y="193360"/>
                  <a:pt x="2166078" y="202368"/>
                </a:cubicBezTo>
                <a:cubicBezTo>
                  <a:pt x="2159012" y="205901"/>
                  <a:pt x="2151291" y="208087"/>
                  <a:pt x="2143593" y="209863"/>
                </a:cubicBezTo>
                <a:cubicBezTo>
                  <a:pt x="2083616" y="223704"/>
                  <a:pt x="2071471" y="224449"/>
                  <a:pt x="2016177" y="232348"/>
                </a:cubicBezTo>
                <a:cubicBezTo>
                  <a:pt x="1968708" y="229850"/>
                  <a:pt x="1920708" y="232363"/>
                  <a:pt x="1873770" y="224853"/>
                </a:cubicBezTo>
                <a:cubicBezTo>
                  <a:pt x="1857221" y="222205"/>
                  <a:pt x="1844442" y="208384"/>
                  <a:pt x="1828800" y="202368"/>
                </a:cubicBezTo>
                <a:cubicBezTo>
                  <a:pt x="1812266" y="196009"/>
                  <a:pt x="1768020" y="185299"/>
                  <a:pt x="1746354" y="179882"/>
                </a:cubicBezTo>
                <a:cubicBezTo>
                  <a:pt x="1738859" y="174885"/>
                  <a:pt x="1732766" y="166297"/>
                  <a:pt x="1723868" y="164892"/>
                </a:cubicBezTo>
                <a:cubicBezTo>
                  <a:pt x="1684306" y="158646"/>
                  <a:pt x="1643779" y="161590"/>
                  <a:pt x="1603947" y="157397"/>
                </a:cubicBezTo>
                <a:cubicBezTo>
                  <a:pt x="1596090" y="156570"/>
                  <a:pt x="1589084" y="151981"/>
                  <a:pt x="1581462" y="149902"/>
                </a:cubicBezTo>
                <a:cubicBezTo>
                  <a:pt x="1561586" y="144481"/>
                  <a:pt x="1539928" y="144125"/>
                  <a:pt x="1521501" y="134912"/>
                </a:cubicBezTo>
                <a:cubicBezTo>
                  <a:pt x="1517032" y="132677"/>
                  <a:pt x="1572717" y="131164"/>
                  <a:pt x="1543986" y="134912"/>
                </a:cubicBez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080246" y="2267816"/>
            <a:ext cx="2125577" cy="2174682"/>
            <a:chOff x="3042771" y="2230341"/>
            <a:chExt cx="2125577" cy="2174682"/>
          </a:xfrm>
        </p:grpSpPr>
        <p:sp>
          <p:nvSpPr>
            <p:cNvPr id="48" name="Freeform 47"/>
            <p:cNvSpPr/>
            <p:nvPr/>
          </p:nvSpPr>
          <p:spPr bwMode="auto">
            <a:xfrm>
              <a:off x="3840480" y="2584174"/>
              <a:ext cx="147099" cy="485029"/>
            </a:xfrm>
            <a:custGeom>
              <a:avLst/>
              <a:gdLst>
                <a:gd name="connsiteX0" fmla="*/ 107343 w 147099"/>
                <a:gd name="connsiteY0" fmla="*/ 0 h 485029"/>
                <a:gd name="connsiteX1" fmla="*/ 123245 w 147099"/>
                <a:gd name="connsiteY1" fmla="*/ 19878 h 485029"/>
                <a:gd name="connsiteX2" fmla="*/ 127221 w 147099"/>
                <a:gd name="connsiteY2" fmla="*/ 35781 h 485029"/>
                <a:gd name="connsiteX3" fmla="*/ 139148 w 147099"/>
                <a:gd name="connsiteY3" fmla="*/ 59635 h 485029"/>
                <a:gd name="connsiteX4" fmla="*/ 147099 w 147099"/>
                <a:gd name="connsiteY4" fmla="*/ 87464 h 485029"/>
                <a:gd name="connsiteX5" fmla="*/ 143123 w 147099"/>
                <a:gd name="connsiteY5" fmla="*/ 139148 h 485029"/>
                <a:gd name="connsiteX6" fmla="*/ 135172 w 147099"/>
                <a:gd name="connsiteY6" fmla="*/ 151075 h 485029"/>
                <a:gd name="connsiteX7" fmla="*/ 119270 w 147099"/>
                <a:gd name="connsiteY7" fmla="*/ 182880 h 485029"/>
                <a:gd name="connsiteX8" fmla="*/ 115294 w 147099"/>
                <a:gd name="connsiteY8" fmla="*/ 198783 h 485029"/>
                <a:gd name="connsiteX9" fmla="*/ 107343 w 147099"/>
                <a:gd name="connsiteY9" fmla="*/ 222636 h 485029"/>
                <a:gd name="connsiteX10" fmla="*/ 95416 w 147099"/>
                <a:gd name="connsiteY10" fmla="*/ 294198 h 485029"/>
                <a:gd name="connsiteX11" fmla="*/ 87464 w 147099"/>
                <a:gd name="connsiteY11" fmla="*/ 333955 h 485029"/>
                <a:gd name="connsiteX12" fmla="*/ 83489 w 147099"/>
                <a:gd name="connsiteY12" fmla="*/ 357809 h 485029"/>
                <a:gd name="connsiteX13" fmla="*/ 75537 w 147099"/>
                <a:gd name="connsiteY13" fmla="*/ 369736 h 485029"/>
                <a:gd name="connsiteX14" fmla="*/ 51683 w 147099"/>
                <a:gd name="connsiteY14" fmla="*/ 409492 h 485029"/>
                <a:gd name="connsiteX15" fmla="*/ 35781 w 147099"/>
                <a:gd name="connsiteY15" fmla="*/ 425395 h 485029"/>
                <a:gd name="connsiteX16" fmla="*/ 27830 w 147099"/>
                <a:gd name="connsiteY16" fmla="*/ 441297 h 485029"/>
                <a:gd name="connsiteX17" fmla="*/ 19878 w 147099"/>
                <a:gd name="connsiteY17" fmla="*/ 453224 h 485029"/>
                <a:gd name="connsiteX18" fmla="*/ 15903 w 147099"/>
                <a:gd name="connsiteY18" fmla="*/ 465151 h 485029"/>
                <a:gd name="connsiteX19" fmla="*/ 0 w 147099"/>
                <a:gd name="connsiteY19" fmla="*/ 485029 h 48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099" h="485029">
                  <a:moveTo>
                    <a:pt x="107343" y="0"/>
                  </a:moveTo>
                  <a:cubicBezTo>
                    <a:pt x="112644" y="6626"/>
                    <a:pt x="119124" y="12460"/>
                    <a:pt x="123245" y="19878"/>
                  </a:cubicBezTo>
                  <a:cubicBezTo>
                    <a:pt x="125899" y="24655"/>
                    <a:pt x="125720" y="30527"/>
                    <a:pt x="127221" y="35781"/>
                  </a:cubicBezTo>
                  <a:cubicBezTo>
                    <a:pt x="131336" y="50183"/>
                    <a:pt x="130437" y="46568"/>
                    <a:pt x="139148" y="59635"/>
                  </a:cubicBezTo>
                  <a:cubicBezTo>
                    <a:pt x="141021" y="65256"/>
                    <a:pt x="147099" y="82477"/>
                    <a:pt x="147099" y="87464"/>
                  </a:cubicBezTo>
                  <a:cubicBezTo>
                    <a:pt x="147099" y="104743"/>
                    <a:pt x="146307" y="122165"/>
                    <a:pt x="143123" y="139148"/>
                  </a:cubicBezTo>
                  <a:cubicBezTo>
                    <a:pt x="142242" y="143844"/>
                    <a:pt x="137460" y="146880"/>
                    <a:pt x="135172" y="151075"/>
                  </a:cubicBezTo>
                  <a:cubicBezTo>
                    <a:pt x="129496" y="161481"/>
                    <a:pt x="122145" y="171381"/>
                    <a:pt x="119270" y="182880"/>
                  </a:cubicBezTo>
                  <a:cubicBezTo>
                    <a:pt x="117945" y="188181"/>
                    <a:pt x="116864" y="193549"/>
                    <a:pt x="115294" y="198783"/>
                  </a:cubicBezTo>
                  <a:cubicBezTo>
                    <a:pt x="112886" y="206811"/>
                    <a:pt x="107343" y="222636"/>
                    <a:pt x="107343" y="222636"/>
                  </a:cubicBezTo>
                  <a:cubicBezTo>
                    <a:pt x="100475" y="298174"/>
                    <a:pt x="108718" y="237665"/>
                    <a:pt x="95416" y="294198"/>
                  </a:cubicBezTo>
                  <a:cubicBezTo>
                    <a:pt x="92320" y="307354"/>
                    <a:pt x="89685" y="320624"/>
                    <a:pt x="87464" y="333955"/>
                  </a:cubicBezTo>
                  <a:cubicBezTo>
                    <a:pt x="86139" y="341906"/>
                    <a:pt x="86038" y="350162"/>
                    <a:pt x="83489" y="357809"/>
                  </a:cubicBezTo>
                  <a:cubicBezTo>
                    <a:pt x="81978" y="362342"/>
                    <a:pt x="77995" y="365639"/>
                    <a:pt x="75537" y="369736"/>
                  </a:cubicBezTo>
                  <a:cubicBezTo>
                    <a:pt x="74898" y="370802"/>
                    <a:pt x="57675" y="402501"/>
                    <a:pt x="51683" y="409492"/>
                  </a:cubicBezTo>
                  <a:cubicBezTo>
                    <a:pt x="46804" y="415184"/>
                    <a:pt x="40279" y="419398"/>
                    <a:pt x="35781" y="425395"/>
                  </a:cubicBezTo>
                  <a:cubicBezTo>
                    <a:pt x="32225" y="430136"/>
                    <a:pt x="30770" y="436152"/>
                    <a:pt x="27830" y="441297"/>
                  </a:cubicBezTo>
                  <a:cubicBezTo>
                    <a:pt x="25459" y="445446"/>
                    <a:pt x="22529" y="449248"/>
                    <a:pt x="19878" y="453224"/>
                  </a:cubicBezTo>
                  <a:cubicBezTo>
                    <a:pt x="18553" y="457200"/>
                    <a:pt x="17777" y="461403"/>
                    <a:pt x="15903" y="465151"/>
                  </a:cubicBezTo>
                  <a:cubicBezTo>
                    <a:pt x="10889" y="475180"/>
                    <a:pt x="7394" y="477635"/>
                    <a:pt x="0" y="485029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112936" y="2707419"/>
              <a:ext cx="723568" cy="333955"/>
            </a:xfrm>
            <a:custGeom>
              <a:avLst/>
              <a:gdLst>
                <a:gd name="connsiteX0" fmla="*/ 0 w 723568"/>
                <a:gd name="connsiteY0" fmla="*/ 0 h 333955"/>
                <a:gd name="connsiteX1" fmla="*/ 151074 w 723568"/>
                <a:gd name="connsiteY1" fmla="*/ 3976 h 333955"/>
                <a:gd name="connsiteX2" fmla="*/ 178904 w 723568"/>
                <a:gd name="connsiteY2" fmla="*/ 7951 h 333955"/>
                <a:gd name="connsiteX3" fmla="*/ 202758 w 723568"/>
                <a:gd name="connsiteY3" fmla="*/ 15903 h 333955"/>
                <a:gd name="connsiteX4" fmla="*/ 250466 w 723568"/>
                <a:gd name="connsiteY4" fmla="*/ 27830 h 333955"/>
                <a:gd name="connsiteX5" fmla="*/ 270344 w 723568"/>
                <a:gd name="connsiteY5" fmla="*/ 35781 h 333955"/>
                <a:gd name="connsiteX6" fmla="*/ 314076 w 723568"/>
                <a:gd name="connsiteY6" fmla="*/ 55659 h 333955"/>
                <a:gd name="connsiteX7" fmla="*/ 385638 w 723568"/>
                <a:gd name="connsiteY7" fmla="*/ 83489 h 333955"/>
                <a:gd name="connsiteX8" fmla="*/ 445273 w 723568"/>
                <a:gd name="connsiteY8" fmla="*/ 115294 h 333955"/>
                <a:gd name="connsiteX9" fmla="*/ 457200 w 723568"/>
                <a:gd name="connsiteY9" fmla="*/ 119270 h 333955"/>
                <a:gd name="connsiteX10" fmla="*/ 473102 w 723568"/>
                <a:gd name="connsiteY10" fmla="*/ 131197 h 333955"/>
                <a:gd name="connsiteX11" fmla="*/ 520810 w 723568"/>
                <a:gd name="connsiteY11" fmla="*/ 163002 h 333955"/>
                <a:gd name="connsiteX12" fmla="*/ 580445 w 723568"/>
                <a:gd name="connsiteY12" fmla="*/ 210710 h 333955"/>
                <a:gd name="connsiteX13" fmla="*/ 604299 w 723568"/>
                <a:gd name="connsiteY13" fmla="*/ 226612 h 333955"/>
                <a:gd name="connsiteX14" fmla="*/ 628153 w 723568"/>
                <a:gd name="connsiteY14" fmla="*/ 242515 h 333955"/>
                <a:gd name="connsiteX15" fmla="*/ 640080 w 723568"/>
                <a:gd name="connsiteY15" fmla="*/ 254442 h 333955"/>
                <a:gd name="connsiteX16" fmla="*/ 671885 w 723568"/>
                <a:gd name="connsiteY16" fmla="*/ 290223 h 333955"/>
                <a:gd name="connsiteX17" fmla="*/ 687787 w 723568"/>
                <a:gd name="connsiteY17" fmla="*/ 302150 h 333955"/>
                <a:gd name="connsiteX18" fmla="*/ 723568 w 723568"/>
                <a:gd name="connsiteY18" fmla="*/ 333955 h 3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568" h="333955">
                  <a:moveTo>
                    <a:pt x="0" y="0"/>
                  </a:moveTo>
                  <a:lnTo>
                    <a:pt x="151074" y="3976"/>
                  </a:lnTo>
                  <a:cubicBezTo>
                    <a:pt x="160436" y="4392"/>
                    <a:pt x="169773" y="5844"/>
                    <a:pt x="178904" y="7951"/>
                  </a:cubicBezTo>
                  <a:cubicBezTo>
                    <a:pt x="187071" y="9836"/>
                    <a:pt x="194682" y="13660"/>
                    <a:pt x="202758" y="15903"/>
                  </a:cubicBezTo>
                  <a:cubicBezTo>
                    <a:pt x="218552" y="20290"/>
                    <a:pt x="234740" y="23205"/>
                    <a:pt x="250466" y="27830"/>
                  </a:cubicBezTo>
                  <a:cubicBezTo>
                    <a:pt x="257312" y="29844"/>
                    <a:pt x="263806" y="32921"/>
                    <a:pt x="270344" y="35781"/>
                  </a:cubicBezTo>
                  <a:cubicBezTo>
                    <a:pt x="285014" y="42199"/>
                    <a:pt x="299280" y="49537"/>
                    <a:pt x="314076" y="55659"/>
                  </a:cubicBezTo>
                  <a:cubicBezTo>
                    <a:pt x="337726" y="65445"/>
                    <a:pt x="364342" y="69292"/>
                    <a:pt x="385638" y="83489"/>
                  </a:cubicBezTo>
                  <a:cubicBezTo>
                    <a:pt x="410031" y="99750"/>
                    <a:pt x="401955" y="95079"/>
                    <a:pt x="445273" y="115294"/>
                  </a:cubicBezTo>
                  <a:cubicBezTo>
                    <a:pt x="449071" y="117066"/>
                    <a:pt x="453224" y="117945"/>
                    <a:pt x="457200" y="119270"/>
                  </a:cubicBezTo>
                  <a:cubicBezTo>
                    <a:pt x="462501" y="123246"/>
                    <a:pt x="467642" y="127443"/>
                    <a:pt x="473102" y="131197"/>
                  </a:cubicBezTo>
                  <a:cubicBezTo>
                    <a:pt x="488852" y="142025"/>
                    <a:pt x="505452" y="151626"/>
                    <a:pt x="520810" y="163002"/>
                  </a:cubicBezTo>
                  <a:cubicBezTo>
                    <a:pt x="541266" y="178154"/>
                    <a:pt x="559263" y="196590"/>
                    <a:pt x="580445" y="210710"/>
                  </a:cubicBezTo>
                  <a:cubicBezTo>
                    <a:pt x="588396" y="216011"/>
                    <a:pt x="596654" y="220878"/>
                    <a:pt x="604299" y="226612"/>
                  </a:cubicBezTo>
                  <a:cubicBezTo>
                    <a:pt x="628586" y="244827"/>
                    <a:pt x="589694" y="223287"/>
                    <a:pt x="628153" y="242515"/>
                  </a:cubicBezTo>
                  <a:cubicBezTo>
                    <a:pt x="632129" y="246491"/>
                    <a:pt x="636345" y="250240"/>
                    <a:pt x="640080" y="254442"/>
                  </a:cubicBezTo>
                  <a:cubicBezTo>
                    <a:pt x="651239" y="266996"/>
                    <a:pt x="659331" y="279462"/>
                    <a:pt x="671885" y="290223"/>
                  </a:cubicBezTo>
                  <a:cubicBezTo>
                    <a:pt x="676916" y="294535"/>
                    <a:pt x="682697" y="297908"/>
                    <a:pt x="687787" y="302150"/>
                  </a:cubicBezTo>
                  <a:cubicBezTo>
                    <a:pt x="712718" y="322925"/>
                    <a:pt x="710735" y="321119"/>
                    <a:pt x="723568" y="333955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864334" y="3128838"/>
              <a:ext cx="385638" cy="1025719"/>
            </a:xfrm>
            <a:custGeom>
              <a:avLst/>
              <a:gdLst>
                <a:gd name="connsiteX0" fmla="*/ 373711 w 385638"/>
                <a:gd name="connsiteY0" fmla="*/ 1025719 h 1025719"/>
                <a:gd name="connsiteX1" fmla="*/ 381663 w 385638"/>
                <a:gd name="connsiteY1" fmla="*/ 807058 h 1025719"/>
                <a:gd name="connsiteX2" fmla="*/ 385638 w 385638"/>
                <a:gd name="connsiteY2" fmla="*/ 751399 h 1025719"/>
                <a:gd name="connsiteX3" fmla="*/ 381663 w 385638"/>
                <a:gd name="connsiteY3" fmla="*/ 393590 h 1025719"/>
                <a:gd name="connsiteX4" fmla="*/ 369736 w 385638"/>
                <a:gd name="connsiteY4" fmla="*/ 310101 h 1025719"/>
                <a:gd name="connsiteX5" fmla="*/ 365760 w 385638"/>
                <a:gd name="connsiteY5" fmla="*/ 298174 h 1025719"/>
                <a:gd name="connsiteX6" fmla="*/ 306125 w 385638"/>
                <a:gd name="connsiteY6" fmla="*/ 174929 h 1025719"/>
                <a:gd name="connsiteX7" fmla="*/ 274320 w 385638"/>
                <a:gd name="connsiteY7" fmla="*/ 143124 h 1025719"/>
                <a:gd name="connsiteX8" fmla="*/ 206734 w 385638"/>
                <a:gd name="connsiteY8" fmla="*/ 87465 h 1025719"/>
                <a:gd name="connsiteX9" fmla="*/ 194807 w 385638"/>
                <a:gd name="connsiteY9" fmla="*/ 83489 h 1025719"/>
                <a:gd name="connsiteX10" fmla="*/ 170953 w 385638"/>
                <a:gd name="connsiteY10" fmla="*/ 67586 h 1025719"/>
                <a:gd name="connsiteX11" fmla="*/ 143123 w 385638"/>
                <a:gd name="connsiteY11" fmla="*/ 63611 h 1025719"/>
                <a:gd name="connsiteX12" fmla="*/ 131196 w 385638"/>
                <a:gd name="connsiteY12" fmla="*/ 59635 h 1025719"/>
                <a:gd name="connsiteX13" fmla="*/ 111318 w 385638"/>
                <a:gd name="connsiteY13" fmla="*/ 51684 h 1025719"/>
                <a:gd name="connsiteX14" fmla="*/ 35781 w 385638"/>
                <a:gd name="connsiteY14" fmla="*/ 23854 h 1025719"/>
                <a:gd name="connsiteX15" fmla="*/ 11927 w 385638"/>
                <a:gd name="connsiteY15" fmla="*/ 7952 h 1025719"/>
                <a:gd name="connsiteX16" fmla="*/ 0 w 385638"/>
                <a:gd name="connsiteY16" fmla="*/ 0 h 102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638" h="1025719">
                  <a:moveTo>
                    <a:pt x="373711" y="1025719"/>
                  </a:moveTo>
                  <a:cubicBezTo>
                    <a:pt x="387120" y="931860"/>
                    <a:pt x="374538" y="1027931"/>
                    <a:pt x="381663" y="807058"/>
                  </a:cubicBezTo>
                  <a:cubicBezTo>
                    <a:pt x="382263" y="788467"/>
                    <a:pt x="384313" y="769952"/>
                    <a:pt x="385638" y="751399"/>
                  </a:cubicBezTo>
                  <a:cubicBezTo>
                    <a:pt x="384313" y="632129"/>
                    <a:pt x="383956" y="512845"/>
                    <a:pt x="381663" y="393590"/>
                  </a:cubicBezTo>
                  <a:cubicBezTo>
                    <a:pt x="380727" y="344934"/>
                    <a:pt x="380863" y="347191"/>
                    <a:pt x="369736" y="310101"/>
                  </a:cubicBezTo>
                  <a:cubicBezTo>
                    <a:pt x="368532" y="306087"/>
                    <a:pt x="367411" y="302026"/>
                    <a:pt x="365760" y="298174"/>
                  </a:cubicBezTo>
                  <a:cubicBezTo>
                    <a:pt x="359585" y="283766"/>
                    <a:pt x="331174" y="204153"/>
                    <a:pt x="306125" y="174929"/>
                  </a:cubicBezTo>
                  <a:cubicBezTo>
                    <a:pt x="296368" y="163545"/>
                    <a:pt x="284922" y="153726"/>
                    <a:pt x="274320" y="143124"/>
                  </a:cubicBezTo>
                  <a:cubicBezTo>
                    <a:pt x="255424" y="124228"/>
                    <a:pt x="226046" y="93903"/>
                    <a:pt x="206734" y="87465"/>
                  </a:cubicBezTo>
                  <a:cubicBezTo>
                    <a:pt x="202758" y="86140"/>
                    <a:pt x="198470" y="85524"/>
                    <a:pt x="194807" y="83489"/>
                  </a:cubicBezTo>
                  <a:cubicBezTo>
                    <a:pt x="186453" y="78848"/>
                    <a:pt x="179872" y="71016"/>
                    <a:pt x="170953" y="67586"/>
                  </a:cubicBezTo>
                  <a:cubicBezTo>
                    <a:pt x="162207" y="64222"/>
                    <a:pt x="152400" y="64936"/>
                    <a:pt x="143123" y="63611"/>
                  </a:cubicBezTo>
                  <a:cubicBezTo>
                    <a:pt x="139147" y="62286"/>
                    <a:pt x="135120" y="61106"/>
                    <a:pt x="131196" y="59635"/>
                  </a:cubicBezTo>
                  <a:cubicBezTo>
                    <a:pt x="124514" y="57129"/>
                    <a:pt x="118088" y="53941"/>
                    <a:pt x="111318" y="51684"/>
                  </a:cubicBezTo>
                  <a:cubicBezTo>
                    <a:pt x="43387" y="29040"/>
                    <a:pt x="98991" y="51948"/>
                    <a:pt x="35781" y="23854"/>
                  </a:cubicBezTo>
                  <a:cubicBezTo>
                    <a:pt x="21607" y="9682"/>
                    <a:pt x="34393" y="20790"/>
                    <a:pt x="11927" y="7952"/>
                  </a:cubicBezTo>
                  <a:cubicBezTo>
                    <a:pt x="7778" y="5581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042771" y="3023007"/>
              <a:ext cx="807109" cy="934193"/>
            </a:xfrm>
            <a:custGeom>
              <a:avLst/>
              <a:gdLst>
                <a:gd name="connsiteX0" fmla="*/ 0 w 675860"/>
                <a:gd name="connsiteY0" fmla="*/ 671885 h 671885"/>
                <a:gd name="connsiteX1" fmla="*/ 39756 w 675860"/>
                <a:gd name="connsiteY1" fmla="*/ 624177 h 671885"/>
                <a:gd name="connsiteX2" fmla="*/ 79513 w 675860"/>
                <a:gd name="connsiteY2" fmla="*/ 596348 h 671885"/>
                <a:gd name="connsiteX3" fmla="*/ 95415 w 675860"/>
                <a:gd name="connsiteY3" fmla="*/ 584421 h 671885"/>
                <a:gd name="connsiteX4" fmla="*/ 131196 w 675860"/>
                <a:gd name="connsiteY4" fmla="*/ 564543 h 671885"/>
                <a:gd name="connsiteX5" fmla="*/ 174928 w 675860"/>
                <a:gd name="connsiteY5" fmla="*/ 536713 h 671885"/>
                <a:gd name="connsiteX6" fmla="*/ 182880 w 675860"/>
                <a:gd name="connsiteY6" fmla="*/ 528762 h 671885"/>
                <a:gd name="connsiteX7" fmla="*/ 226612 w 675860"/>
                <a:gd name="connsiteY7" fmla="*/ 512859 h 671885"/>
                <a:gd name="connsiteX8" fmla="*/ 246490 w 675860"/>
                <a:gd name="connsiteY8" fmla="*/ 496956 h 671885"/>
                <a:gd name="connsiteX9" fmla="*/ 258417 w 675860"/>
                <a:gd name="connsiteY9" fmla="*/ 492981 h 671885"/>
                <a:gd name="connsiteX10" fmla="*/ 286247 w 675860"/>
                <a:gd name="connsiteY10" fmla="*/ 469127 h 671885"/>
                <a:gd name="connsiteX11" fmla="*/ 298173 w 675860"/>
                <a:gd name="connsiteY11" fmla="*/ 465151 h 671885"/>
                <a:gd name="connsiteX12" fmla="*/ 310100 w 675860"/>
                <a:gd name="connsiteY12" fmla="*/ 457200 h 671885"/>
                <a:gd name="connsiteX13" fmla="*/ 361784 w 675860"/>
                <a:gd name="connsiteY13" fmla="*/ 429370 h 671885"/>
                <a:gd name="connsiteX14" fmla="*/ 393589 w 675860"/>
                <a:gd name="connsiteY14" fmla="*/ 409492 h 671885"/>
                <a:gd name="connsiteX15" fmla="*/ 409492 w 675860"/>
                <a:gd name="connsiteY15" fmla="*/ 401541 h 671885"/>
                <a:gd name="connsiteX16" fmla="*/ 441297 w 675860"/>
                <a:gd name="connsiteY16" fmla="*/ 377687 h 671885"/>
                <a:gd name="connsiteX17" fmla="*/ 465151 w 675860"/>
                <a:gd name="connsiteY17" fmla="*/ 365760 h 671885"/>
                <a:gd name="connsiteX18" fmla="*/ 477078 w 675860"/>
                <a:gd name="connsiteY18" fmla="*/ 353833 h 671885"/>
                <a:gd name="connsiteX19" fmla="*/ 504907 w 675860"/>
                <a:gd name="connsiteY19" fmla="*/ 329979 h 671885"/>
                <a:gd name="connsiteX20" fmla="*/ 536713 w 675860"/>
                <a:gd name="connsiteY20" fmla="*/ 278296 h 671885"/>
                <a:gd name="connsiteX21" fmla="*/ 564542 w 675860"/>
                <a:gd name="connsiteY21" fmla="*/ 238539 h 671885"/>
                <a:gd name="connsiteX22" fmla="*/ 568518 w 675860"/>
                <a:gd name="connsiteY22" fmla="*/ 226612 h 671885"/>
                <a:gd name="connsiteX23" fmla="*/ 600323 w 675860"/>
                <a:gd name="connsiteY23" fmla="*/ 182880 h 671885"/>
                <a:gd name="connsiteX24" fmla="*/ 604299 w 675860"/>
                <a:gd name="connsiteY24" fmla="*/ 170953 h 671885"/>
                <a:gd name="connsiteX25" fmla="*/ 628153 w 675860"/>
                <a:gd name="connsiteY25" fmla="*/ 135172 h 671885"/>
                <a:gd name="connsiteX26" fmla="*/ 636104 w 675860"/>
                <a:gd name="connsiteY26" fmla="*/ 123245 h 671885"/>
                <a:gd name="connsiteX27" fmla="*/ 663933 w 675860"/>
                <a:gd name="connsiteY27" fmla="*/ 55659 h 671885"/>
                <a:gd name="connsiteX28" fmla="*/ 671885 w 675860"/>
                <a:gd name="connsiteY28" fmla="*/ 19878 h 671885"/>
                <a:gd name="connsiteX29" fmla="*/ 675860 w 675860"/>
                <a:gd name="connsiteY29" fmla="*/ 0 h 6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5860" h="671885">
                  <a:moveTo>
                    <a:pt x="0" y="671885"/>
                  </a:moveTo>
                  <a:cubicBezTo>
                    <a:pt x="13252" y="655982"/>
                    <a:pt x="23195" y="636597"/>
                    <a:pt x="39756" y="624177"/>
                  </a:cubicBezTo>
                  <a:cubicBezTo>
                    <a:pt x="76892" y="596326"/>
                    <a:pt x="30550" y="630622"/>
                    <a:pt x="79513" y="596348"/>
                  </a:cubicBezTo>
                  <a:cubicBezTo>
                    <a:pt x="84941" y="592548"/>
                    <a:pt x="89902" y="588096"/>
                    <a:pt x="95415" y="584421"/>
                  </a:cubicBezTo>
                  <a:cubicBezTo>
                    <a:pt x="140039" y="554671"/>
                    <a:pt x="93299" y="587281"/>
                    <a:pt x="131196" y="564543"/>
                  </a:cubicBezTo>
                  <a:cubicBezTo>
                    <a:pt x="146012" y="555653"/>
                    <a:pt x="162709" y="548930"/>
                    <a:pt x="174928" y="536713"/>
                  </a:cubicBezTo>
                  <a:cubicBezTo>
                    <a:pt x="177579" y="534063"/>
                    <a:pt x="179477" y="530333"/>
                    <a:pt x="182880" y="528762"/>
                  </a:cubicBezTo>
                  <a:cubicBezTo>
                    <a:pt x="196964" y="522262"/>
                    <a:pt x="212035" y="518160"/>
                    <a:pt x="226612" y="512859"/>
                  </a:cubicBezTo>
                  <a:cubicBezTo>
                    <a:pt x="233238" y="507558"/>
                    <a:pt x="239294" y="501453"/>
                    <a:pt x="246490" y="496956"/>
                  </a:cubicBezTo>
                  <a:cubicBezTo>
                    <a:pt x="250044" y="494735"/>
                    <a:pt x="255007" y="495417"/>
                    <a:pt x="258417" y="492981"/>
                  </a:cubicBezTo>
                  <a:cubicBezTo>
                    <a:pt x="281250" y="476672"/>
                    <a:pt x="265819" y="479341"/>
                    <a:pt x="286247" y="469127"/>
                  </a:cubicBezTo>
                  <a:cubicBezTo>
                    <a:pt x="289995" y="467253"/>
                    <a:pt x="294425" y="467025"/>
                    <a:pt x="298173" y="465151"/>
                  </a:cubicBezTo>
                  <a:cubicBezTo>
                    <a:pt x="302447" y="463014"/>
                    <a:pt x="305936" y="459543"/>
                    <a:pt x="310100" y="457200"/>
                  </a:cubicBezTo>
                  <a:cubicBezTo>
                    <a:pt x="327154" y="447607"/>
                    <a:pt x="345191" y="439740"/>
                    <a:pt x="361784" y="429370"/>
                  </a:cubicBezTo>
                  <a:cubicBezTo>
                    <a:pt x="372386" y="422744"/>
                    <a:pt x="382790" y="415791"/>
                    <a:pt x="393589" y="409492"/>
                  </a:cubicBezTo>
                  <a:cubicBezTo>
                    <a:pt x="398708" y="406506"/>
                    <a:pt x="404561" y="404828"/>
                    <a:pt x="409492" y="401541"/>
                  </a:cubicBezTo>
                  <a:cubicBezTo>
                    <a:pt x="427724" y="389386"/>
                    <a:pt x="425337" y="386553"/>
                    <a:pt x="441297" y="377687"/>
                  </a:cubicBezTo>
                  <a:cubicBezTo>
                    <a:pt x="449068" y="373370"/>
                    <a:pt x="457754" y="370691"/>
                    <a:pt x="465151" y="365760"/>
                  </a:cubicBezTo>
                  <a:cubicBezTo>
                    <a:pt x="469829" y="362641"/>
                    <a:pt x="472899" y="357594"/>
                    <a:pt x="477078" y="353833"/>
                  </a:cubicBezTo>
                  <a:cubicBezTo>
                    <a:pt x="486159" y="345660"/>
                    <a:pt x="496905" y="339212"/>
                    <a:pt x="504907" y="329979"/>
                  </a:cubicBezTo>
                  <a:cubicBezTo>
                    <a:pt x="536295" y="293761"/>
                    <a:pt x="520594" y="305161"/>
                    <a:pt x="536713" y="278296"/>
                  </a:cubicBezTo>
                  <a:cubicBezTo>
                    <a:pt x="546505" y="261976"/>
                    <a:pt x="553666" y="253040"/>
                    <a:pt x="564542" y="238539"/>
                  </a:cubicBezTo>
                  <a:cubicBezTo>
                    <a:pt x="565867" y="234563"/>
                    <a:pt x="566644" y="230360"/>
                    <a:pt x="568518" y="226612"/>
                  </a:cubicBezTo>
                  <a:cubicBezTo>
                    <a:pt x="578582" y="206485"/>
                    <a:pt x="585127" y="201116"/>
                    <a:pt x="600323" y="182880"/>
                  </a:cubicBezTo>
                  <a:cubicBezTo>
                    <a:pt x="601648" y="178904"/>
                    <a:pt x="602187" y="174573"/>
                    <a:pt x="604299" y="170953"/>
                  </a:cubicBezTo>
                  <a:cubicBezTo>
                    <a:pt x="611522" y="158571"/>
                    <a:pt x="620202" y="147099"/>
                    <a:pt x="628153" y="135172"/>
                  </a:cubicBezTo>
                  <a:cubicBezTo>
                    <a:pt x="630803" y="131196"/>
                    <a:pt x="633967" y="127519"/>
                    <a:pt x="636104" y="123245"/>
                  </a:cubicBezTo>
                  <a:cubicBezTo>
                    <a:pt x="649485" y="96483"/>
                    <a:pt x="650725" y="95279"/>
                    <a:pt x="663933" y="55659"/>
                  </a:cubicBezTo>
                  <a:cubicBezTo>
                    <a:pt x="670943" y="34632"/>
                    <a:pt x="666288" y="50660"/>
                    <a:pt x="671885" y="19878"/>
                  </a:cubicBezTo>
                  <a:cubicBezTo>
                    <a:pt x="673094" y="13230"/>
                    <a:pt x="675860" y="0"/>
                    <a:pt x="675860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872285" y="3087756"/>
              <a:ext cx="1009816" cy="72887"/>
            </a:xfrm>
            <a:custGeom>
              <a:avLst/>
              <a:gdLst>
                <a:gd name="connsiteX0" fmla="*/ 1009816 w 1009816"/>
                <a:gd name="connsiteY0" fmla="*/ 25180 h 72887"/>
                <a:gd name="connsiteX1" fmla="*/ 989938 w 1009816"/>
                <a:gd name="connsiteY1" fmla="*/ 21204 h 72887"/>
                <a:gd name="connsiteX2" fmla="*/ 978011 w 1009816"/>
                <a:gd name="connsiteY2" fmla="*/ 17228 h 72887"/>
                <a:gd name="connsiteX3" fmla="*/ 918376 w 1009816"/>
                <a:gd name="connsiteY3" fmla="*/ 9277 h 72887"/>
                <a:gd name="connsiteX4" fmla="*/ 791155 w 1009816"/>
                <a:gd name="connsiteY4" fmla="*/ 9277 h 72887"/>
                <a:gd name="connsiteX5" fmla="*/ 759350 w 1009816"/>
                <a:gd name="connsiteY5" fmla="*/ 17228 h 72887"/>
                <a:gd name="connsiteX6" fmla="*/ 735496 w 1009816"/>
                <a:gd name="connsiteY6" fmla="*/ 21204 h 72887"/>
                <a:gd name="connsiteX7" fmla="*/ 687788 w 1009816"/>
                <a:gd name="connsiteY7" fmla="*/ 29155 h 72887"/>
                <a:gd name="connsiteX8" fmla="*/ 675861 w 1009816"/>
                <a:gd name="connsiteY8" fmla="*/ 33131 h 72887"/>
                <a:gd name="connsiteX9" fmla="*/ 663934 w 1009816"/>
                <a:gd name="connsiteY9" fmla="*/ 41082 h 72887"/>
                <a:gd name="connsiteX10" fmla="*/ 624178 w 1009816"/>
                <a:gd name="connsiteY10" fmla="*/ 49034 h 72887"/>
                <a:gd name="connsiteX11" fmla="*/ 576470 w 1009816"/>
                <a:gd name="connsiteY11" fmla="*/ 60961 h 72887"/>
                <a:gd name="connsiteX12" fmla="*/ 445273 w 1009816"/>
                <a:gd name="connsiteY12" fmla="*/ 72887 h 72887"/>
                <a:gd name="connsiteX13" fmla="*/ 143124 w 1009816"/>
                <a:gd name="connsiteY13" fmla="*/ 68912 h 72887"/>
                <a:gd name="connsiteX14" fmla="*/ 107343 w 1009816"/>
                <a:gd name="connsiteY14" fmla="*/ 56985 h 72887"/>
                <a:gd name="connsiteX15" fmla="*/ 75538 w 1009816"/>
                <a:gd name="connsiteY15" fmla="*/ 49034 h 72887"/>
                <a:gd name="connsiteX16" fmla="*/ 63611 w 1009816"/>
                <a:gd name="connsiteY16" fmla="*/ 45058 h 72887"/>
                <a:gd name="connsiteX17" fmla="*/ 47708 w 1009816"/>
                <a:gd name="connsiteY17" fmla="*/ 41082 h 72887"/>
                <a:gd name="connsiteX18" fmla="*/ 11927 w 1009816"/>
                <a:gd name="connsiteY18" fmla="*/ 29155 h 72887"/>
                <a:gd name="connsiteX19" fmla="*/ 0 w 1009816"/>
                <a:gd name="connsiteY19" fmla="*/ 25180 h 7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816" h="72887">
                  <a:moveTo>
                    <a:pt x="1009816" y="25180"/>
                  </a:moveTo>
                  <a:cubicBezTo>
                    <a:pt x="1003190" y="23855"/>
                    <a:pt x="996493" y="22843"/>
                    <a:pt x="989938" y="21204"/>
                  </a:cubicBezTo>
                  <a:cubicBezTo>
                    <a:pt x="985872" y="20188"/>
                    <a:pt x="982145" y="17917"/>
                    <a:pt x="978011" y="17228"/>
                  </a:cubicBezTo>
                  <a:cubicBezTo>
                    <a:pt x="958230" y="13931"/>
                    <a:pt x="938254" y="11927"/>
                    <a:pt x="918376" y="9277"/>
                  </a:cubicBezTo>
                  <a:cubicBezTo>
                    <a:pt x="871432" y="-6372"/>
                    <a:pt x="897204" y="678"/>
                    <a:pt x="791155" y="9277"/>
                  </a:cubicBezTo>
                  <a:cubicBezTo>
                    <a:pt x="780263" y="10160"/>
                    <a:pt x="770129" y="15431"/>
                    <a:pt x="759350" y="17228"/>
                  </a:cubicBezTo>
                  <a:cubicBezTo>
                    <a:pt x="751399" y="18553"/>
                    <a:pt x="743476" y="20064"/>
                    <a:pt x="735496" y="21204"/>
                  </a:cubicBezTo>
                  <a:cubicBezTo>
                    <a:pt x="706469" y="25351"/>
                    <a:pt x="709863" y="22848"/>
                    <a:pt x="687788" y="29155"/>
                  </a:cubicBezTo>
                  <a:cubicBezTo>
                    <a:pt x="683758" y="30306"/>
                    <a:pt x="679609" y="31257"/>
                    <a:pt x="675861" y="33131"/>
                  </a:cubicBezTo>
                  <a:cubicBezTo>
                    <a:pt x="671587" y="35268"/>
                    <a:pt x="668501" y="39677"/>
                    <a:pt x="663934" y="41082"/>
                  </a:cubicBezTo>
                  <a:cubicBezTo>
                    <a:pt x="651017" y="45057"/>
                    <a:pt x="637356" y="46039"/>
                    <a:pt x="624178" y="49034"/>
                  </a:cubicBezTo>
                  <a:cubicBezTo>
                    <a:pt x="608194" y="52667"/>
                    <a:pt x="592762" y="59151"/>
                    <a:pt x="576470" y="60961"/>
                  </a:cubicBezTo>
                  <a:cubicBezTo>
                    <a:pt x="485107" y="71112"/>
                    <a:pt x="528856" y="67316"/>
                    <a:pt x="445273" y="72887"/>
                  </a:cubicBezTo>
                  <a:cubicBezTo>
                    <a:pt x="344557" y="71562"/>
                    <a:pt x="243782" y="72594"/>
                    <a:pt x="143124" y="68912"/>
                  </a:cubicBezTo>
                  <a:cubicBezTo>
                    <a:pt x="138460" y="68741"/>
                    <a:pt x="115638" y="59059"/>
                    <a:pt x="107343" y="56985"/>
                  </a:cubicBezTo>
                  <a:cubicBezTo>
                    <a:pt x="96741" y="54335"/>
                    <a:pt x="86081" y="51909"/>
                    <a:pt x="75538" y="49034"/>
                  </a:cubicBezTo>
                  <a:cubicBezTo>
                    <a:pt x="71495" y="47931"/>
                    <a:pt x="67640" y="46209"/>
                    <a:pt x="63611" y="45058"/>
                  </a:cubicBezTo>
                  <a:cubicBezTo>
                    <a:pt x="58357" y="43557"/>
                    <a:pt x="52942" y="42652"/>
                    <a:pt x="47708" y="41082"/>
                  </a:cubicBezTo>
                  <a:cubicBezTo>
                    <a:pt x="47658" y="41067"/>
                    <a:pt x="17915" y="31151"/>
                    <a:pt x="11927" y="29155"/>
                  </a:cubicBezTo>
                  <a:lnTo>
                    <a:pt x="0" y="25180"/>
                  </a:ln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836504" y="2230341"/>
              <a:ext cx="1033670" cy="930434"/>
            </a:xfrm>
            <a:custGeom>
              <a:avLst/>
              <a:gdLst>
                <a:gd name="connsiteX0" fmla="*/ 1033670 w 1033670"/>
                <a:gd name="connsiteY0" fmla="*/ 0 h 930434"/>
                <a:gd name="connsiteX1" fmla="*/ 997889 w 1033670"/>
                <a:gd name="connsiteY1" fmla="*/ 27829 h 930434"/>
                <a:gd name="connsiteX2" fmla="*/ 989938 w 1033670"/>
                <a:gd name="connsiteY2" fmla="*/ 55659 h 930434"/>
                <a:gd name="connsiteX3" fmla="*/ 981986 w 1033670"/>
                <a:gd name="connsiteY3" fmla="*/ 99391 h 930434"/>
                <a:gd name="connsiteX4" fmla="*/ 958133 w 1033670"/>
                <a:gd name="connsiteY4" fmla="*/ 226612 h 930434"/>
                <a:gd name="connsiteX5" fmla="*/ 946206 w 1033670"/>
                <a:gd name="connsiteY5" fmla="*/ 278296 h 930434"/>
                <a:gd name="connsiteX6" fmla="*/ 942230 w 1033670"/>
                <a:gd name="connsiteY6" fmla="*/ 294198 h 930434"/>
                <a:gd name="connsiteX7" fmla="*/ 934279 w 1033670"/>
                <a:gd name="connsiteY7" fmla="*/ 314076 h 930434"/>
                <a:gd name="connsiteX8" fmla="*/ 902473 w 1033670"/>
                <a:gd name="connsiteY8" fmla="*/ 381662 h 930434"/>
                <a:gd name="connsiteX9" fmla="*/ 874644 w 1033670"/>
                <a:gd name="connsiteY9" fmla="*/ 445273 h 930434"/>
                <a:gd name="connsiteX10" fmla="*/ 870668 w 1033670"/>
                <a:gd name="connsiteY10" fmla="*/ 457200 h 930434"/>
                <a:gd name="connsiteX11" fmla="*/ 842839 w 1033670"/>
                <a:gd name="connsiteY11" fmla="*/ 508883 h 930434"/>
                <a:gd name="connsiteX12" fmla="*/ 822960 w 1033670"/>
                <a:gd name="connsiteY12" fmla="*/ 560567 h 930434"/>
                <a:gd name="connsiteX13" fmla="*/ 803082 w 1033670"/>
                <a:gd name="connsiteY13" fmla="*/ 600323 h 930434"/>
                <a:gd name="connsiteX14" fmla="*/ 791155 w 1033670"/>
                <a:gd name="connsiteY14" fmla="*/ 636104 h 930434"/>
                <a:gd name="connsiteX15" fmla="*/ 783204 w 1033670"/>
                <a:gd name="connsiteY15" fmla="*/ 652007 h 930434"/>
                <a:gd name="connsiteX16" fmla="*/ 771277 w 1033670"/>
                <a:gd name="connsiteY16" fmla="*/ 679836 h 930434"/>
                <a:gd name="connsiteX17" fmla="*/ 759350 w 1033670"/>
                <a:gd name="connsiteY17" fmla="*/ 695739 h 930434"/>
                <a:gd name="connsiteX18" fmla="*/ 751399 w 1033670"/>
                <a:gd name="connsiteY18" fmla="*/ 707666 h 930434"/>
                <a:gd name="connsiteX19" fmla="*/ 739472 w 1033670"/>
                <a:gd name="connsiteY19" fmla="*/ 719593 h 930434"/>
                <a:gd name="connsiteX20" fmla="*/ 675861 w 1033670"/>
                <a:gd name="connsiteY20" fmla="*/ 795130 h 930434"/>
                <a:gd name="connsiteX21" fmla="*/ 667910 w 1033670"/>
                <a:gd name="connsiteY21" fmla="*/ 803082 h 930434"/>
                <a:gd name="connsiteX22" fmla="*/ 632129 w 1033670"/>
                <a:gd name="connsiteY22" fmla="*/ 830911 h 930434"/>
                <a:gd name="connsiteX23" fmla="*/ 616226 w 1033670"/>
                <a:gd name="connsiteY23" fmla="*/ 842838 h 930434"/>
                <a:gd name="connsiteX24" fmla="*/ 548640 w 1033670"/>
                <a:gd name="connsiteY24" fmla="*/ 894522 h 930434"/>
                <a:gd name="connsiteX25" fmla="*/ 536713 w 1033670"/>
                <a:gd name="connsiteY25" fmla="*/ 898497 h 930434"/>
                <a:gd name="connsiteX26" fmla="*/ 524786 w 1033670"/>
                <a:gd name="connsiteY26" fmla="*/ 906449 h 930434"/>
                <a:gd name="connsiteX27" fmla="*/ 485030 w 1033670"/>
                <a:gd name="connsiteY27" fmla="*/ 914400 h 930434"/>
                <a:gd name="connsiteX28" fmla="*/ 453225 w 1033670"/>
                <a:gd name="connsiteY28" fmla="*/ 922351 h 930434"/>
                <a:gd name="connsiteX29" fmla="*/ 337931 w 1033670"/>
                <a:gd name="connsiteY29" fmla="*/ 926327 h 930434"/>
                <a:gd name="connsiteX30" fmla="*/ 258418 w 1033670"/>
                <a:gd name="connsiteY30" fmla="*/ 926327 h 930434"/>
                <a:gd name="connsiteX31" fmla="*/ 246491 w 1033670"/>
                <a:gd name="connsiteY31" fmla="*/ 922351 h 930434"/>
                <a:gd name="connsiteX32" fmla="*/ 222637 w 1033670"/>
                <a:gd name="connsiteY32" fmla="*/ 918376 h 930434"/>
                <a:gd name="connsiteX33" fmla="*/ 147099 w 1033670"/>
                <a:gd name="connsiteY33" fmla="*/ 914400 h 930434"/>
                <a:gd name="connsiteX34" fmla="*/ 115294 w 1033670"/>
                <a:gd name="connsiteY34" fmla="*/ 910424 h 930434"/>
                <a:gd name="connsiteX35" fmla="*/ 91440 w 1033670"/>
                <a:gd name="connsiteY35" fmla="*/ 902473 h 930434"/>
                <a:gd name="connsiteX36" fmla="*/ 0 w 1033670"/>
                <a:gd name="connsiteY36" fmla="*/ 902473 h 93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3670" h="930434">
                  <a:moveTo>
                    <a:pt x="1033670" y="0"/>
                  </a:moveTo>
                  <a:cubicBezTo>
                    <a:pt x="1021743" y="9276"/>
                    <a:pt x="1007224" y="15948"/>
                    <a:pt x="997889" y="27829"/>
                  </a:cubicBezTo>
                  <a:cubicBezTo>
                    <a:pt x="991928" y="35415"/>
                    <a:pt x="991830" y="46199"/>
                    <a:pt x="989938" y="55659"/>
                  </a:cubicBezTo>
                  <a:cubicBezTo>
                    <a:pt x="978701" y="111844"/>
                    <a:pt x="991985" y="69396"/>
                    <a:pt x="981986" y="99391"/>
                  </a:cubicBezTo>
                  <a:cubicBezTo>
                    <a:pt x="970779" y="183444"/>
                    <a:pt x="978855" y="137800"/>
                    <a:pt x="958133" y="226612"/>
                  </a:cubicBezTo>
                  <a:cubicBezTo>
                    <a:pt x="954115" y="243830"/>
                    <a:pt x="950256" y="261085"/>
                    <a:pt x="946206" y="278296"/>
                  </a:cubicBezTo>
                  <a:cubicBezTo>
                    <a:pt x="944955" y="283615"/>
                    <a:pt x="944259" y="289125"/>
                    <a:pt x="942230" y="294198"/>
                  </a:cubicBezTo>
                  <a:cubicBezTo>
                    <a:pt x="939580" y="300824"/>
                    <a:pt x="937232" y="307579"/>
                    <a:pt x="934279" y="314076"/>
                  </a:cubicBezTo>
                  <a:cubicBezTo>
                    <a:pt x="923976" y="336743"/>
                    <a:pt x="910346" y="358041"/>
                    <a:pt x="902473" y="381662"/>
                  </a:cubicBezTo>
                  <a:cubicBezTo>
                    <a:pt x="887165" y="427589"/>
                    <a:pt x="902994" y="383848"/>
                    <a:pt x="874644" y="445273"/>
                  </a:cubicBezTo>
                  <a:cubicBezTo>
                    <a:pt x="872888" y="449078"/>
                    <a:pt x="872747" y="453561"/>
                    <a:pt x="870668" y="457200"/>
                  </a:cubicBezTo>
                  <a:cubicBezTo>
                    <a:pt x="841698" y="507895"/>
                    <a:pt x="879577" y="419079"/>
                    <a:pt x="842839" y="508883"/>
                  </a:cubicBezTo>
                  <a:cubicBezTo>
                    <a:pt x="835850" y="525967"/>
                    <a:pt x="831215" y="544057"/>
                    <a:pt x="822960" y="560567"/>
                  </a:cubicBezTo>
                  <a:cubicBezTo>
                    <a:pt x="816334" y="573819"/>
                    <a:pt x="808832" y="586668"/>
                    <a:pt x="803082" y="600323"/>
                  </a:cubicBezTo>
                  <a:cubicBezTo>
                    <a:pt x="798203" y="611910"/>
                    <a:pt x="796777" y="624859"/>
                    <a:pt x="791155" y="636104"/>
                  </a:cubicBezTo>
                  <a:cubicBezTo>
                    <a:pt x="788505" y="641405"/>
                    <a:pt x="785539" y="646560"/>
                    <a:pt x="783204" y="652007"/>
                  </a:cubicBezTo>
                  <a:cubicBezTo>
                    <a:pt x="775827" y="669220"/>
                    <a:pt x="783261" y="660662"/>
                    <a:pt x="771277" y="679836"/>
                  </a:cubicBezTo>
                  <a:cubicBezTo>
                    <a:pt x="767765" y="685455"/>
                    <a:pt x="763201" y="690347"/>
                    <a:pt x="759350" y="695739"/>
                  </a:cubicBezTo>
                  <a:cubicBezTo>
                    <a:pt x="756573" y="699627"/>
                    <a:pt x="754458" y="703995"/>
                    <a:pt x="751399" y="707666"/>
                  </a:cubicBezTo>
                  <a:cubicBezTo>
                    <a:pt x="747800" y="711985"/>
                    <a:pt x="742946" y="715172"/>
                    <a:pt x="739472" y="719593"/>
                  </a:cubicBezTo>
                  <a:cubicBezTo>
                    <a:pt x="683607" y="790692"/>
                    <a:pt x="733088" y="737901"/>
                    <a:pt x="675861" y="795130"/>
                  </a:cubicBezTo>
                  <a:cubicBezTo>
                    <a:pt x="673211" y="797781"/>
                    <a:pt x="670869" y="800781"/>
                    <a:pt x="667910" y="803082"/>
                  </a:cubicBezTo>
                  <a:lnTo>
                    <a:pt x="632129" y="830911"/>
                  </a:lnTo>
                  <a:cubicBezTo>
                    <a:pt x="626877" y="834951"/>
                    <a:pt x="621257" y="838526"/>
                    <a:pt x="616226" y="842838"/>
                  </a:cubicBezTo>
                  <a:cubicBezTo>
                    <a:pt x="602426" y="854667"/>
                    <a:pt x="563569" y="889546"/>
                    <a:pt x="548640" y="894522"/>
                  </a:cubicBezTo>
                  <a:lnTo>
                    <a:pt x="536713" y="898497"/>
                  </a:lnTo>
                  <a:cubicBezTo>
                    <a:pt x="532737" y="901148"/>
                    <a:pt x="529178" y="904567"/>
                    <a:pt x="524786" y="906449"/>
                  </a:cubicBezTo>
                  <a:cubicBezTo>
                    <a:pt x="516261" y="910103"/>
                    <a:pt x="491852" y="912884"/>
                    <a:pt x="485030" y="914400"/>
                  </a:cubicBezTo>
                  <a:cubicBezTo>
                    <a:pt x="467073" y="918391"/>
                    <a:pt x="476599" y="920976"/>
                    <a:pt x="453225" y="922351"/>
                  </a:cubicBezTo>
                  <a:cubicBezTo>
                    <a:pt x="414837" y="924609"/>
                    <a:pt x="376362" y="925002"/>
                    <a:pt x="337931" y="926327"/>
                  </a:cubicBezTo>
                  <a:cubicBezTo>
                    <a:pt x="296942" y="930881"/>
                    <a:pt x="302708" y="932654"/>
                    <a:pt x="258418" y="926327"/>
                  </a:cubicBezTo>
                  <a:cubicBezTo>
                    <a:pt x="254269" y="925734"/>
                    <a:pt x="250582" y="923260"/>
                    <a:pt x="246491" y="922351"/>
                  </a:cubicBezTo>
                  <a:cubicBezTo>
                    <a:pt x="238622" y="920602"/>
                    <a:pt x="230672" y="919019"/>
                    <a:pt x="222637" y="918376"/>
                  </a:cubicBezTo>
                  <a:cubicBezTo>
                    <a:pt x="197503" y="916365"/>
                    <a:pt x="172278" y="915725"/>
                    <a:pt x="147099" y="914400"/>
                  </a:cubicBezTo>
                  <a:cubicBezTo>
                    <a:pt x="136497" y="913075"/>
                    <a:pt x="125741" y="912663"/>
                    <a:pt x="115294" y="910424"/>
                  </a:cubicBezTo>
                  <a:cubicBezTo>
                    <a:pt x="107099" y="908668"/>
                    <a:pt x="99802" y="903050"/>
                    <a:pt x="91440" y="902473"/>
                  </a:cubicBezTo>
                  <a:cubicBezTo>
                    <a:pt x="61032" y="900376"/>
                    <a:pt x="30480" y="902473"/>
                    <a:pt x="0" y="902473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856383" y="3140765"/>
              <a:ext cx="516834" cy="536713"/>
            </a:xfrm>
            <a:custGeom>
              <a:avLst/>
              <a:gdLst>
                <a:gd name="connsiteX0" fmla="*/ 516834 w 516834"/>
                <a:gd name="connsiteY0" fmla="*/ 536713 h 536713"/>
                <a:gd name="connsiteX1" fmla="*/ 492980 w 516834"/>
                <a:gd name="connsiteY1" fmla="*/ 504908 h 536713"/>
                <a:gd name="connsiteX2" fmla="*/ 489005 w 516834"/>
                <a:gd name="connsiteY2" fmla="*/ 469127 h 536713"/>
                <a:gd name="connsiteX3" fmla="*/ 485029 w 516834"/>
                <a:gd name="connsiteY3" fmla="*/ 449249 h 536713"/>
                <a:gd name="connsiteX4" fmla="*/ 469127 w 516834"/>
                <a:gd name="connsiteY4" fmla="*/ 337931 h 536713"/>
                <a:gd name="connsiteX5" fmla="*/ 453224 w 516834"/>
                <a:gd name="connsiteY5" fmla="*/ 302150 h 536713"/>
                <a:gd name="connsiteX6" fmla="*/ 425394 w 516834"/>
                <a:gd name="connsiteY6" fmla="*/ 242515 h 536713"/>
                <a:gd name="connsiteX7" fmla="*/ 365760 w 516834"/>
                <a:gd name="connsiteY7" fmla="*/ 170953 h 536713"/>
                <a:gd name="connsiteX8" fmla="*/ 341906 w 516834"/>
                <a:gd name="connsiteY8" fmla="*/ 147099 h 536713"/>
                <a:gd name="connsiteX9" fmla="*/ 314076 w 516834"/>
                <a:gd name="connsiteY9" fmla="*/ 135172 h 536713"/>
                <a:gd name="connsiteX10" fmla="*/ 298174 w 516834"/>
                <a:gd name="connsiteY10" fmla="*/ 127221 h 536713"/>
                <a:gd name="connsiteX11" fmla="*/ 250466 w 516834"/>
                <a:gd name="connsiteY11" fmla="*/ 107343 h 536713"/>
                <a:gd name="connsiteX12" fmla="*/ 210709 w 516834"/>
                <a:gd name="connsiteY12" fmla="*/ 91440 h 536713"/>
                <a:gd name="connsiteX13" fmla="*/ 182880 w 516834"/>
                <a:gd name="connsiteY13" fmla="*/ 75538 h 536713"/>
                <a:gd name="connsiteX14" fmla="*/ 151074 w 516834"/>
                <a:gd name="connsiteY14" fmla="*/ 67586 h 536713"/>
                <a:gd name="connsiteX15" fmla="*/ 71561 w 516834"/>
                <a:gd name="connsiteY15" fmla="*/ 39757 h 536713"/>
                <a:gd name="connsiteX16" fmla="*/ 59634 w 516834"/>
                <a:gd name="connsiteY16" fmla="*/ 35781 h 536713"/>
                <a:gd name="connsiteX17" fmla="*/ 27829 w 516834"/>
                <a:gd name="connsiteY17" fmla="*/ 15903 h 536713"/>
                <a:gd name="connsiteX18" fmla="*/ 0 w 516834"/>
                <a:gd name="connsiteY18" fmla="*/ 0 h 5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834" h="536713">
                  <a:moveTo>
                    <a:pt x="516834" y="536713"/>
                  </a:moveTo>
                  <a:cubicBezTo>
                    <a:pt x="508883" y="526111"/>
                    <a:pt x="498026" y="517162"/>
                    <a:pt x="492980" y="504908"/>
                  </a:cubicBezTo>
                  <a:cubicBezTo>
                    <a:pt x="488411" y="493811"/>
                    <a:pt x="490702" y="481007"/>
                    <a:pt x="489005" y="469127"/>
                  </a:cubicBezTo>
                  <a:cubicBezTo>
                    <a:pt x="488049" y="462438"/>
                    <a:pt x="486354" y="455875"/>
                    <a:pt x="485029" y="449249"/>
                  </a:cubicBezTo>
                  <a:cubicBezTo>
                    <a:pt x="481979" y="418747"/>
                    <a:pt x="477195" y="362133"/>
                    <a:pt x="469127" y="337931"/>
                  </a:cubicBezTo>
                  <a:cubicBezTo>
                    <a:pt x="443081" y="259801"/>
                    <a:pt x="475277" y="349408"/>
                    <a:pt x="453224" y="302150"/>
                  </a:cubicBezTo>
                  <a:cubicBezTo>
                    <a:pt x="443758" y="281865"/>
                    <a:pt x="439505" y="259947"/>
                    <a:pt x="425394" y="242515"/>
                  </a:cubicBezTo>
                  <a:cubicBezTo>
                    <a:pt x="405857" y="218381"/>
                    <a:pt x="382985" y="196788"/>
                    <a:pt x="365760" y="170953"/>
                  </a:cubicBezTo>
                  <a:cubicBezTo>
                    <a:pt x="356165" y="156562"/>
                    <a:pt x="358812" y="157665"/>
                    <a:pt x="341906" y="147099"/>
                  </a:cubicBezTo>
                  <a:cubicBezTo>
                    <a:pt x="322732" y="135115"/>
                    <a:pt x="331288" y="142549"/>
                    <a:pt x="314076" y="135172"/>
                  </a:cubicBezTo>
                  <a:cubicBezTo>
                    <a:pt x="308629" y="132837"/>
                    <a:pt x="303603" y="129596"/>
                    <a:pt x="298174" y="127221"/>
                  </a:cubicBezTo>
                  <a:cubicBezTo>
                    <a:pt x="282391" y="120316"/>
                    <a:pt x="266462" y="113741"/>
                    <a:pt x="250466" y="107343"/>
                  </a:cubicBezTo>
                  <a:cubicBezTo>
                    <a:pt x="224031" y="96769"/>
                    <a:pt x="254272" y="113221"/>
                    <a:pt x="210709" y="91440"/>
                  </a:cubicBezTo>
                  <a:cubicBezTo>
                    <a:pt x="193260" y="82716"/>
                    <a:pt x="203788" y="82508"/>
                    <a:pt x="182880" y="75538"/>
                  </a:cubicBezTo>
                  <a:cubicBezTo>
                    <a:pt x="172512" y="72082"/>
                    <a:pt x="161478" y="70930"/>
                    <a:pt x="151074" y="67586"/>
                  </a:cubicBezTo>
                  <a:cubicBezTo>
                    <a:pt x="124340" y="58993"/>
                    <a:pt x="98083" y="48982"/>
                    <a:pt x="71561" y="39757"/>
                  </a:cubicBezTo>
                  <a:cubicBezTo>
                    <a:pt x="67603" y="38380"/>
                    <a:pt x="59634" y="35781"/>
                    <a:pt x="59634" y="35781"/>
                  </a:cubicBezTo>
                  <a:cubicBezTo>
                    <a:pt x="32017" y="15067"/>
                    <a:pt x="55897" y="31496"/>
                    <a:pt x="27829" y="15903"/>
                  </a:cubicBezTo>
                  <a:cubicBezTo>
                    <a:pt x="-12556" y="-6533"/>
                    <a:pt x="21752" y="1087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828553" y="2373464"/>
              <a:ext cx="636104" cy="687884"/>
            </a:xfrm>
            <a:custGeom>
              <a:avLst/>
              <a:gdLst>
                <a:gd name="connsiteX0" fmla="*/ 636104 w 636104"/>
                <a:gd name="connsiteY0" fmla="*/ 0 h 687884"/>
                <a:gd name="connsiteX1" fmla="*/ 608275 w 636104"/>
                <a:gd name="connsiteY1" fmla="*/ 11927 h 687884"/>
                <a:gd name="connsiteX2" fmla="*/ 520810 w 636104"/>
                <a:gd name="connsiteY2" fmla="*/ 43733 h 687884"/>
                <a:gd name="connsiteX3" fmla="*/ 508884 w 636104"/>
                <a:gd name="connsiteY3" fmla="*/ 51684 h 687884"/>
                <a:gd name="connsiteX4" fmla="*/ 481054 w 636104"/>
                <a:gd name="connsiteY4" fmla="*/ 75538 h 687884"/>
                <a:gd name="connsiteX5" fmla="*/ 417444 w 636104"/>
                <a:gd name="connsiteY5" fmla="*/ 139148 h 687884"/>
                <a:gd name="connsiteX6" fmla="*/ 401541 w 636104"/>
                <a:gd name="connsiteY6" fmla="*/ 166978 h 687884"/>
                <a:gd name="connsiteX7" fmla="*/ 385638 w 636104"/>
                <a:gd name="connsiteY7" fmla="*/ 194807 h 687884"/>
                <a:gd name="connsiteX8" fmla="*/ 381663 w 636104"/>
                <a:gd name="connsiteY8" fmla="*/ 206734 h 687884"/>
                <a:gd name="connsiteX9" fmla="*/ 373711 w 636104"/>
                <a:gd name="connsiteY9" fmla="*/ 222637 h 687884"/>
                <a:gd name="connsiteX10" fmla="*/ 357809 w 636104"/>
                <a:gd name="connsiteY10" fmla="*/ 262393 h 687884"/>
                <a:gd name="connsiteX11" fmla="*/ 345882 w 636104"/>
                <a:gd name="connsiteY11" fmla="*/ 302150 h 687884"/>
                <a:gd name="connsiteX12" fmla="*/ 341906 w 636104"/>
                <a:gd name="connsiteY12" fmla="*/ 314077 h 687884"/>
                <a:gd name="connsiteX13" fmla="*/ 333955 w 636104"/>
                <a:gd name="connsiteY13" fmla="*/ 341906 h 687884"/>
                <a:gd name="connsiteX14" fmla="*/ 326004 w 636104"/>
                <a:gd name="connsiteY14" fmla="*/ 353833 h 687884"/>
                <a:gd name="connsiteX15" fmla="*/ 298174 w 636104"/>
                <a:gd name="connsiteY15" fmla="*/ 409493 h 687884"/>
                <a:gd name="connsiteX16" fmla="*/ 290223 w 636104"/>
                <a:gd name="connsiteY16" fmla="*/ 421419 h 687884"/>
                <a:gd name="connsiteX17" fmla="*/ 282271 w 636104"/>
                <a:gd name="connsiteY17" fmla="*/ 429371 h 687884"/>
                <a:gd name="connsiteX18" fmla="*/ 226612 w 636104"/>
                <a:gd name="connsiteY18" fmla="*/ 504908 h 687884"/>
                <a:gd name="connsiteX19" fmla="*/ 218661 w 636104"/>
                <a:gd name="connsiteY19" fmla="*/ 524786 h 687884"/>
                <a:gd name="connsiteX20" fmla="*/ 210710 w 636104"/>
                <a:gd name="connsiteY20" fmla="*/ 532738 h 687884"/>
                <a:gd name="connsiteX21" fmla="*/ 194807 w 636104"/>
                <a:gd name="connsiteY21" fmla="*/ 556592 h 687884"/>
                <a:gd name="connsiteX22" fmla="*/ 166977 w 636104"/>
                <a:gd name="connsiteY22" fmla="*/ 580446 h 687884"/>
                <a:gd name="connsiteX23" fmla="*/ 143124 w 636104"/>
                <a:gd name="connsiteY23" fmla="*/ 600324 h 687884"/>
                <a:gd name="connsiteX24" fmla="*/ 119270 w 636104"/>
                <a:gd name="connsiteY24" fmla="*/ 616226 h 687884"/>
                <a:gd name="connsiteX25" fmla="*/ 95416 w 636104"/>
                <a:gd name="connsiteY25" fmla="*/ 636105 h 687884"/>
                <a:gd name="connsiteX26" fmla="*/ 79513 w 636104"/>
                <a:gd name="connsiteY26" fmla="*/ 644056 h 687884"/>
                <a:gd name="connsiteX27" fmla="*/ 67586 w 636104"/>
                <a:gd name="connsiteY27" fmla="*/ 652007 h 687884"/>
                <a:gd name="connsiteX28" fmla="*/ 47708 w 636104"/>
                <a:gd name="connsiteY28" fmla="*/ 667910 h 687884"/>
                <a:gd name="connsiteX29" fmla="*/ 3976 w 636104"/>
                <a:gd name="connsiteY29" fmla="*/ 687788 h 687884"/>
                <a:gd name="connsiteX30" fmla="*/ 0 w 636104"/>
                <a:gd name="connsiteY30" fmla="*/ 687788 h 68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6104" h="687884">
                  <a:moveTo>
                    <a:pt x="636104" y="0"/>
                  </a:moveTo>
                  <a:cubicBezTo>
                    <a:pt x="626828" y="3976"/>
                    <a:pt x="617711" y="8348"/>
                    <a:pt x="608275" y="11927"/>
                  </a:cubicBezTo>
                  <a:cubicBezTo>
                    <a:pt x="579269" y="22930"/>
                    <a:pt x="549614" y="32211"/>
                    <a:pt x="520810" y="43733"/>
                  </a:cubicBezTo>
                  <a:cubicBezTo>
                    <a:pt x="516374" y="45507"/>
                    <a:pt x="512615" y="48699"/>
                    <a:pt x="508884" y="51684"/>
                  </a:cubicBezTo>
                  <a:cubicBezTo>
                    <a:pt x="499343" y="59317"/>
                    <a:pt x="489883" y="67093"/>
                    <a:pt x="481054" y="75538"/>
                  </a:cubicBezTo>
                  <a:cubicBezTo>
                    <a:pt x="459385" y="96265"/>
                    <a:pt x="434078" y="114199"/>
                    <a:pt x="417444" y="139148"/>
                  </a:cubicBezTo>
                  <a:cubicBezTo>
                    <a:pt x="402136" y="162109"/>
                    <a:pt x="416675" y="139232"/>
                    <a:pt x="401541" y="166978"/>
                  </a:cubicBezTo>
                  <a:cubicBezTo>
                    <a:pt x="396425" y="176358"/>
                    <a:pt x="390416" y="185251"/>
                    <a:pt x="385638" y="194807"/>
                  </a:cubicBezTo>
                  <a:cubicBezTo>
                    <a:pt x="383764" y="198555"/>
                    <a:pt x="383314" y="202882"/>
                    <a:pt x="381663" y="206734"/>
                  </a:cubicBezTo>
                  <a:cubicBezTo>
                    <a:pt x="379328" y="212182"/>
                    <a:pt x="376362" y="217336"/>
                    <a:pt x="373711" y="222637"/>
                  </a:cubicBezTo>
                  <a:cubicBezTo>
                    <a:pt x="363166" y="264824"/>
                    <a:pt x="379362" y="204917"/>
                    <a:pt x="357809" y="262393"/>
                  </a:cubicBezTo>
                  <a:cubicBezTo>
                    <a:pt x="352951" y="275348"/>
                    <a:pt x="349951" y="288926"/>
                    <a:pt x="345882" y="302150"/>
                  </a:cubicBezTo>
                  <a:cubicBezTo>
                    <a:pt x="344650" y="306155"/>
                    <a:pt x="343110" y="310063"/>
                    <a:pt x="341906" y="314077"/>
                  </a:cubicBezTo>
                  <a:cubicBezTo>
                    <a:pt x="339134" y="323318"/>
                    <a:pt x="337538" y="332948"/>
                    <a:pt x="333955" y="341906"/>
                  </a:cubicBezTo>
                  <a:cubicBezTo>
                    <a:pt x="332180" y="346342"/>
                    <a:pt x="328240" y="349610"/>
                    <a:pt x="326004" y="353833"/>
                  </a:cubicBezTo>
                  <a:cubicBezTo>
                    <a:pt x="316299" y="372166"/>
                    <a:pt x="309681" y="392234"/>
                    <a:pt x="298174" y="409493"/>
                  </a:cubicBezTo>
                  <a:cubicBezTo>
                    <a:pt x="295524" y="413468"/>
                    <a:pt x="293208" y="417688"/>
                    <a:pt x="290223" y="421419"/>
                  </a:cubicBezTo>
                  <a:cubicBezTo>
                    <a:pt x="287881" y="424346"/>
                    <a:pt x="284739" y="426550"/>
                    <a:pt x="282271" y="429371"/>
                  </a:cubicBezTo>
                  <a:cubicBezTo>
                    <a:pt x="266392" y="447519"/>
                    <a:pt x="233033" y="488855"/>
                    <a:pt x="226612" y="504908"/>
                  </a:cubicBezTo>
                  <a:cubicBezTo>
                    <a:pt x="223962" y="511534"/>
                    <a:pt x="222201" y="518590"/>
                    <a:pt x="218661" y="524786"/>
                  </a:cubicBezTo>
                  <a:cubicBezTo>
                    <a:pt x="216801" y="528041"/>
                    <a:pt x="212959" y="529739"/>
                    <a:pt x="210710" y="532738"/>
                  </a:cubicBezTo>
                  <a:cubicBezTo>
                    <a:pt x="204976" y="540383"/>
                    <a:pt x="200674" y="549049"/>
                    <a:pt x="194807" y="556592"/>
                  </a:cubicBezTo>
                  <a:cubicBezTo>
                    <a:pt x="186184" y="567679"/>
                    <a:pt x="177963" y="571657"/>
                    <a:pt x="166977" y="580446"/>
                  </a:cubicBezTo>
                  <a:cubicBezTo>
                    <a:pt x="158895" y="586912"/>
                    <a:pt x="151404" y="594114"/>
                    <a:pt x="143124" y="600324"/>
                  </a:cubicBezTo>
                  <a:cubicBezTo>
                    <a:pt x="135479" y="606058"/>
                    <a:pt x="126915" y="610492"/>
                    <a:pt x="119270" y="616226"/>
                  </a:cubicBezTo>
                  <a:cubicBezTo>
                    <a:pt x="110990" y="622436"/>
                    <a:pt x="103895" y="630169"/>
                    <a:pt x="95416" y="636105"/>
                  </a:cubicBezTo>
                  <a:cubicBezTo>
                    <a:pt x="90561" y="639504"/>
                    <a:pt x="84659" y="641116"/>
                    <a:pt x="79513" y="644056"/>
                  </a:cubicBezTo>
                  <a:cubicBezTo>
                    <a:pt x="75364" y="646427"/>
                    <a:pt x="71562" y="649357"/>
                    <a:pt x="67586" y="652007"/>
                  </a:cubicBezTo>
                  <a:cubicBezTo>
                    <a:pt x="52895" y="674044"/>
                    <a:pt x="68040" y="656614"/>
                    <a:pt x="47708" y="667910"/>
                  </a:cubicBezTo>
                  <a:cubicBezTo>
                    <a:pt x="13356" y="686995"/>
                    <a:pt x="36672" y="682340"/>
                    <a:pt x="3976" y="687788"/>
                  </a:cubicBezTo>
                  <a:cubicBezTo>
                    <a:pt x="2669" y="688006"/>
                    <a:pt x="1325" y="687788"/>
                    <a:pt x="0" y="687788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900115" y="3144741"/>
              <a:ext cx="1268233" cy="544664"/>
            </a:xfrm>
            <a:custGeom>
              <a:avLst/>
              <a:gdLst>
                <a:gd name="connsiteX0" fmla="*/ 1268233 w 1268233"/>
                <a:gd name="connsiteY0" fmla="*/ 544664 h 544664"/>
                <a:gd name="connsiteX1" fmla="*/ 1232452 w 1268233"/>
                <a:gd name="connsiteY1" fmla="*/ 540689 h 544664"/>
                <a:gd name="connsiteX2" fmla="*/ 1220525 w 1268233"/>
                <a:gd name="connsiteY2" fmla="*/ 528762 h 544664"/>
                <a:gd name="connsiteX3" fmla="*/ 1184744 w 1268233"/>
                <a:gd name="connsiteY3" fmla="*/ 508883 h 544664"/>
                <a:gd name="connsiteX4" fmla="*/ 1152939 w 1268233"/>
                <a:gd name="connsiteY4" fmla="*/ 504908 h 544664"/>
                <a:gd name="connsiteX5" fmla="*/ 1077402 w 1268233"/>
                <a:gd name="connsiteY5" fmla="*/ 496956 h 544664"/>
                <a:gd name="connsiteX6" fmla="*/ 978010 w 1268233"/>
                <a:gd name="connsiteY6" fmla="*/ 473102 h 544664"/>
                <a:gd name="connsiteX7" fmla="*/ 866692 w 1268233"/>
                <a:gd name="connsiteY7" fmla="*/ 465151 h 544664"/>
                <a:gd name="connsiteX8" fmla="*/ 811033 w 1268233"/>
                <a:gd name="connsiteY8" fmla="*/ 449249 h 544664"/>
                <a:gd name="connsiteX9" fmla="*/ 791155 w 1268233"/>
                <a:gd name="connsiteY9" fmla="*/ 445273 h 544664"/>
                <a:gd name="connsiteX10" fmla="*/ 743447 w 1268233"/>
                <a:gd name="connsiteY10" fmla="*/ 437322 h 544664"/>
                <a:gd name="connsiteX11" fmla="*/ 711642 w 1268233"/>
                <a:gd name="connsiteY11" fmla="*/ 429370 h 544664"/>
                <a:gd name="connsiteX12" fmla="*/ 592372 w 1268233"/>
                <a:gd name="connsiteY12" fmla="*/ 405516 h 544664"/>
                <a:gd name="connsiteX13" fmla="*/ 536713 w 1268233"/>
                <a:gd name="connsiteY13" fmla="*/ 385638 h 544664"/>
                <a:gd name="connsiteX14" fmla="*/ 508883 w 1268233"/>
                <a:gd name="connsiteY14" fmla="*/ 373711 h 544664"/>
                <a:gd name="connsiteX15" fmla="*/ 485029 w 1268233"/>
                <a:gd name="connsiteY15" fmla="*/ 349857 h 544664"/>
                <a:gd name="connsiteX16" fmla="*/ 469127 w 1268233"/>
                <a:gd name="connsiteY16" fmla="*/ 333955 h 544664"/>
                <a:gd name="connsiteX17" fmla="*/ 445273 w 1268233"/>
                <a:gd name="connsiteY17" fmla="*/ 290222 h 544664"/>
                <a:gd name="connsiteX18" fmla="*/ 429370 w 1268233"/>
                <a:gd name="connsiteY18" fmla="*/ 254442 h 544664"/>
                <a:gd name="connsiteX19" fmla="*/ 361784 w 1268233"/>
                <a:gd name="connsiteY19" fmla="*/ 174929 h 544664"/>
                <a:gd name="connsiteX20" fmla="*/ 349857 w 1268233"/>
                <a:gd name="connsiteY20" fmla="*/ 170953 h 544664"/>
                <a:gd name="connsiteX21" fmla="*/ 302149 w 1268233"/>
                <a:gd name="connsiteY21" fmla="*/ 139148 h 544664"/>
                <a:gd name="connsiteX22" fmla="*/ 242515 w 1268233"/>
                <a:gd name="connsiteY22" fmla="*/ 107342 h 544664"/>
                <a:gd name="connsiteX23" fmla="*/ 202758 w 1268233"/>
                <a:gd name="connsiteY23" fmla="*/ 83489 h 544664"/>
                <a:gd name="connsiteX24" fmla="*/ 143123 w 1268233"/>
                <a:gd name="connsiteY24" fmla="*/ 67586 h 544664"/>
                <a:gd name="connsiteX25" fmla="*/ 131196 w 1268233"/>
                <a:gd name="connsiteY25" fmla="*/ 63610 h 544664"/>
                <a:gd name="connsiteX26" fmla="*/ 95415 w 1268233"/>
                <a:gd name="connsiteY26" fmla="*/ 43732 h 544664"/>
                <a:gd name="connsiteX27" fmla="*/ 67586 w 1268233"/>
                <a:gd name="connsiteY27" fmla="*/ 31805 h 544664"/>
                <a:gd name="connsiteX28" fmla="*/ 23854 w 1268233"/>
                <a:gd name="connsiteY28" fmla="*/ 11927 h 544664"/>
                <a:gd name="connsiteX29" fmla="*/ 11927 w 1268233"/>
                <a:gd name="connsiteY29" fmla="*/ 7951 h 544664"/>
                <a:gd name="connsiteX30" fmla="*/ 0 w 1268233"/>
                <a:gd name="connsiteY30" fmla="*/ 0 h 54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8233" h="544664">
                  <a:moveTo>
                    <a:pt x="1268233" y="544664"/>
                  </a:moveTo>
                  <a:cubicBezTo>
                    <a:pt x="1256306" y="543339"/>
                    <a:pt x="1243837" y="544484"/>
                    <a:pt x="1232452" y="540689"/>
                  </a:cubicBezTo>
                  <a:cubicBezTo>
                    <a:pt x="1227118" y="538911"/>
                    <a:pt x="1224963" y="532214"/>
                    <a:pt x="1220525" y="528762"/>
                  </a:cubicBezTo>
                  <a:cubicBezTo>
                    <a:pt x="1210454" y="520929"/>
                    <a:pt x="1198163" y="511323"/>
                    <a:pt x="1184744" y="508883"/>
                  </a:cubicBezTo>
                  <a:cubicBezTo>
                    <a:pt x="1174232" y="506972"/>
                    <a:pt x="1163558" y="506088"/>
                    <a:pt x="1152939" y="504908"/>
                  </a:cubicBezTo>
                  <a:lnTo>
                    <a:pt x="1077402" y="496956"/>
                  </a:lnTo>
                  <a:cubicBezTo>
                    <a:pt x="1045120" y="486197"/>
                    <a:pt x="1012088" y="476023"/>
                    <a:pt x="978010" y="473102"/>
                  </a:cubicBezTo>
                  <a:cubicBezTo>
                    <a:pt x="940945" y="469925"/>
                    <a:pt x="903798" y="467801"/>
                    <a:pt x="866692" y="465151"/>
                  </a:cubicBezTo>
                  <a:cubicBezTo>
                    <a:pt x="848139" y="459850"/>
                    <a:pt x="829954" y="453033"/>
                    <a:pt x="811033" y="449249"/>
                  </a:cubicBezTo>
                  <a:cubicBezTo>
                    <a:pt x="804407" y="447924"/>
                    <a:pt x="797809" y="446447"/>
                    <a:pt x="791155" y="445273"/>
                  </a:cubicBezTo>
                  <a:cubicBezTo>
                    <a:pt x="775278" y="442471"/>
                    <a:pt x="759256" y="440484"/>
                    <a:pt x="743447" y="437322"/>
                  </a:cubicBezTo>
                  <a:cubicBezTo>
                    <a:pt x="732731" y="435179"/>
                    <a:pt x="722336" y="431621"/>
                    <a:pt x="711642" y="429370"/>
                  </a:cubicBezTo>
                  <a:cubicBezTo>
                    <a:pt x="671968" y="421017"/>
                    <a:pt x="631951" y="414311"/>
                    <a:pt x="592372" y="405516"/>
                  </a:cubicBezTo>
                  <a:cubicBezTo>
                    <a:pt x="584370" y="403738"/>
                    <a:pt x="540440" y="387332"/>
                    <a:pt x="536713" y="385638"/>
                  </a:cubicBezTo>
                  <a:cubicBezTo>
                    <a:pt x="503156" y="370385"/>
                    <a:pt x="548958" y="383730"/>
                    <a:pt x="508883" y="373711"/>
                  </a:cubicBezTo>
                  <a:lnTo>
                    <a:pt x="485029" y="349857"/>
                  </a:lnTo>
                  <a:lnTo>
                    <a:pt x="469127" y="333955"/>
                  </a:lnTo>
                  <a:cubicBezTo>
                    <a:pt x="430623" y="244112"/>
                    <a:pt x="478990" y="350914"/>
                    <a:pt x="445273" y="290222"/>
                  </a:cubicBezTo>
                  <a:cubicBezTo>
                    <a:pt x="415354" y="236367"/>
                    <a:pt x="456930" y="300374"/>
                    <a:pt x="429370" y="254442"/>
                  </a:cubicBezTo>
                  <a:cubicBezTo>
                    <a:pt x="410465" y="222934"/>
                    <a:pt x="390720" y="202056"/>
                    <a:pt x="361784" y="174929"/>
                  </a:cubicBezTo>
                  <a:cubicBezTo>
                    <a:pt x="358727" y="172063"/>
                    <a:pt x="353451" y="173109"/>
                    <a:pt x="349857" y="170953"/>
                  </a:cubicBezTo>
                  <a:cubicBezTo>
                    <a:pt x="333468" y="161120"/>
                    <a:pt x="319013" y="148142"/>
                    <a:pt x="302149" y="139148"/>
                  </a:cubicBezTo>
                  <a:cubicBezTo>
                    <a:pt x="282271" y="128546"/>
                    <a:pt x="262171" y="118350"/>
                    <a:pt x="242515" y="107342"/>
                  </a:cubicBezTo>
                  <a:cubicBezTo>
                    <a:pt x="229031" y="99791"/>
                    <a:pt x="217691" y="87471"/>
                    <a:pt x="202758" y="83489"/>
                  </a:cubicBezTo>
                  <a:cubicBezTo>
                    <a:pt x="182880" y="78188"/>
                    <a:pt x="162640" y="74092"/>
                    <a:pt x="143123" y="67586"/>
                  </a:cubicBezTo>
                  <a:cubicBezTo>
                    <a:pt x="139147" y="66261"/>
                    <a:pt x="134944" y="65484"/>
                    <a:pt x="131196" y="63610"/>
                  </a:cubicBezTo>
                  <a:cubicBezTo>
                    <a:pt x="118992" y="57508"/>
                    <a:pt x="107619" y="49834"/>
                    <a:pt x="95415" y="43732"/>
                  </a:cubicBezTo>
                  <a:cubicBezTo>
                    <a:pt x="62521" y="27285"/>
                    <a:pt x="108937" y="56616"/>
                    <a:pt x="67586" y="31805"/>
                  </a:cubicBezTo>
                  <a:cubicBezTo>
                    <a:pt x="26583" y="7203"/>
                    <a:pt x="61253" y="21276"/>
                    <a:pt x="23854" y="11927"/>
                  </a:cubicBezTo>
                  <a:cubicBezTo>
                    <a:pt x="19788" y="10911"/>
                    <a:pt x="15675" y="9825"/>
                    <a:pt x="11927" y="7951"/>
                  </a:cubicBezTo>
                  <a:cubicBezTo>
                    <a:pt x="7653" y="5814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430988" y="3101009"/>
              <a:ext cx="401541" cy="1304014"/>
            </a:xfrm>
            <a:custGeom>
              <a:avLst/>
              <a:gdLst>
                <a:gd name="connsiteX0" fmla="*/ 0 w 401541"/>
                <a:gd name="connsiteY0" fmla="*/ 1304014 h 1304014"/>
                <a:gd name="connsiteX1" fmla="*/ 7951 w 401541"/>
                <a:gd name="connsiteY1" fmla="*/ 1280160 h 1304014"/>
                <a:gd name="connsiteX2" fmla="*/ 67586 w 401541"/>
                <a:gd name="connsiteY2" fmla="*/ 1196671 h 1304014"/>
                <a:gd name="connsiteX3" fmla="*/ 75537 w 401541"/>
                <a:gd name="connsiteY3" fmla="*/ 1180768 h 1304014"/>
                <a:gd name="connsiteX4" fmla="*/ 83489 w 401541"/>
                <a:gd name="connsiteY4" fmla="*/ 1160890 h 1304014"/>
                <a:gd name="connsiteX5" fmla="*/ 111318 w 401541"/>
                <a:gd name="connsiteY5" fmla="*/ 1117158 h 1304014"/>
                <a:gd name="connsiteX6" fmla="*/ 131196 w 401541"/>
                <a:gd name="connsiteY6" fmla="*/ 1093304 h 1304014"/>
                <a:gd name="connsiteX7" fmla="*/ 139148 w 401541"/>
                <a:gd name="connsiteY7" fmla="*/ 1081377 h 1304014"/>
                <a:gd name="connsiteX8" fmla="*/ 163002 w 401541"/>
                <a:gd name="connsiteY8" fmla="*/ 1053548 h 1304014"/>
                <a:gd name="connsiteX9" fmla="*/ 178904 w 401541"/>
                <a:gd name="connsiteY9" fmla="*/ 1033669 h 1304014"/>
                <a:gd name="connsiteX10" fmla="*/ 218661 w 401541"/>
                <a:gd name="connsiteY10" fmla="*/ 989937 h 1304014"/>
                <a:gd name="connsiteX11" fmla="*/ 230588 w 401541"/>
                <a:gd name="connsiteY11" fmla="*/ 962108 h 1304014"/>
                <a:gd name="connsiteX12" fmla="*/ 258417 w 401541"/>
                <a:gd name="connsiteY12" fmla="*/ 898497 h 1304014"/>
                <a:gd name="connsiteX13" fmla="*/ 282271 w 401541"/>
                <a:gd name="connsiteY13" fmla="*/ 858741 h 1304014"/>
                <a:gd name="connsiteX14" fmla="*/ 286247 w 401541"/>
                <a:gd name="connsiteY14" fmla="*/ 846814 h 1304014"/>
                <a:gd name="connsiteX15" fmla="*/ 302149 w 401541"/>
                <a:gd name="connsiteY15" fmla="*/ 826935 h 1304014"/>
                <a:gd name="connsiteX16" fmla="*/ 310101 w 401541"/>
                <a:gd name="connsiteY16" fmla="*/ 811033 h 1304014"/>
                <a:gd name="connsiteX17" fmla="*/ 333955 w 401541"/>
                <a:gd name="connsiteY17" fmla="*/ 779228 h 1304014"/>
                <a:gd name="connsiteX18" fmla="*/ 341906 w 401541"/>
                <a:gd name="connsiteY18" fmla="*/ 755374 h 1304014"/>
                <a:gd name="connsiteX19" fmla="*/ 349857 w 401541"/>
                <a:gd name="connsiteY19" fmla="*/ 703690 h 1304014"/>
                <a:gd name="connsiteX20" fmla="*/ 353833 w 401541"/>
                <a:gd name="connsiteY20" fmla="*/ 644055 h 1304014"/>
                <a:gd name="connsiteX21" fmla="*/ 357809 w 401541"/>
                <a:gd name="connsiteY21" fmla="*/ 612250 h 1304014"/>
                <a:gd name="connsiteX22" fmla="*/ 365760 w 401541"/>
                <a:gd name="connsiteY22" fmla="*/ 500932 h 1304014"/>
                <a:gd name="connsiteX23" fmla="*/ 381662 w 401541"/>
                <a:gd name="connsiteY23" fmla="*/ 413468 h 1304014"/>
                <a:gd name="connsiteX24" fmla="*/ 389614 w 401541"/>
                <a:gd name="connsiteY24" fmla="*/ 369735 h 1304014"/>
                <a:gd name="connsiteX25" fmla="*/ 393589 w 401541"/>
                <a:gd name="connsiteY25" fmla="*/ 337930 h 1304014"/>
                <a:gd name="connsiteX26" fmla="*/ 401541 w 401541"/>
                <a:gd name="connsiteY26" fmla="*/ 302149 h 1304014"/>
                <a:gd name="connsiteX27" fmla="*/ 393589 w 401541"/>
                <a:gd name="connsiteY27" fmla="*/ 139148 h 1304014"/>
                <a:gd name="connsiteX28" fmla="*/ 397565 w 401541"/>
                <a:gd name="connsiteY28" fmla="*/ 0 h 130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541" h="1304014">
                  <a:moveTo>
                    <a:pt x="0" y="1304014"/>
                  </a:moveTo>
                  <a:cubicBezTo>
                    <a:pt x="2650" y="1296063"/>
                    <a:pt x="3485" y="1287253"/>
                    <a:pt x="7951" y="1280160"/>
                  </a:cubicBezTo>
                  <a:cubicBezTo>
                    <a:pt x="26173" y="1251219"/>
                    <a:pt x="52292" y="1227261"/>
                    <a:pt x="67586" y="1196671"/>
                  </a:cubicBezTo>
                  <a:cubicBezTo>
                    <a:pt x="70236" y="1191370"/>
                    <a:pt x="73130" y="1186184"/>
                    <a:pt x="75537" y="1180768"/>
                  </a:cubicBezTo>
                  <a:cubicBezTo>
                    <a:pt x="78435" y="1174247"/>
                    <a:pt x="80297" y="1167273"/>
                    <a:pt x="83489" y="1160890"/>
                  </a:cubicBezTo>
                  <a:cubicBezTo>
                    <a:pt x="87195" y="1153478"/>
                    <a:pt x="107375" y="1121890"/>
                    <a:pt x="111318" y="1117158"/>
                  </a:cubicBezTo>
                  <a:cubicBezTo>
                    <a:pt x="117944" y="1109207"/>
                    <a:pt x="124842" y="1101474"/>
                    <a:pt x="131196" y="1093304"/>
                  </a:cubicBezTo>
                  <a:cubicBezTo>
                    <a:pt x="134130" y="1089532"/>
                    <a:pt x="136281" y="1085200"/>
                    <a:pt x="139148" y="1081377"/>
                  </a:cubicBezTo>
                  <a:cubicBezTo>
                    <a:pt x="179890" y="1027055"/>
                    <a:pt x="139111" y="1081421"/>
                    <a:pt x="163002" y="1053548"/>
                  </a:cubicBezTo>
                  <a:cubicBezTo>
                    <a:pt x="168524" y="1047105"/>
                    <a:pt x="173382" y="1040112"/>
                    <a:pt x="178904" y="1033669"/>
                  </a:cubicBezTo>
                  <a:cubicBezTo>
                    <a:pt x="204628" y="1003656"/>
                    <a:pt x="201438" y="1007158"/>
                    <a:pt x="218661" y="989937"/>
                  </a:cubicBezTo>
                  <a:cubicBezTo>
                    <a:pt x="231452" y="951558"/>
                    <a:pt x="210944" y="1011216"/>
                    <a:pt x="230588" y="962108"/>
                  </a:cubicBezTo>
                  <a:cubicBezTo>
                    <a:pt x="248931" y="916253"/>
                    <a:pt x="224703" y="959796"/>
                    <a:pt x="258417" y="898497"/>
                  </a:cubicBezTo>
                  <a:cubicBezTo>
                    <a:pt x="265865" y="884956"/>
                    <a:pt x="277384" y="873402"/>
                    <a:pt x="282271" y="858741"/>
                  </a:cubicBezTo>
                  <a:cubicBezTo>
                    <a:pt x="283596" y="854765"/>
                    <a:pt x="284373" y="850562"/>
                    <a:pt x="286247" y="846814"/>
                  </a:cubicBezTo>
                  <a:cubicBezTo>
                    <a:pt x="300685" y="817938"/>
                    <a:pt x="287362" y="849116"/>
                    <a:pt x="302149" y="826935"/>
                  </a:cubicBezTo>
                  <a:cubicBezTo>
                    <a:pt x="305436" y="822004"/>
                    <a:pt x="307052" y="816115"/>
                    <a:pt x="310101" y="811033"/>
                  </a:cubicBezTo>
                  <a:cubicBezTo>
                    <a:pt x="323590" y="788552"/>
                    <a:pt x="321007" y="792174"/>
                    <a:pt x="333955" y="779228"/>
                  </a:cubicBezTo>
                  <a:cubicBezTo>
                    <a:pt x="336605" y="771277"/>
                    <a:pt x="340262" y="763593"/>
                    <a:pt x="341906" y="755374"/>
                  </a:cubicBezTo>
                  <a:cubicBezTo>
                    <a:pt x="346339" y="733211"/>
                    <a:pt x="347635" y="729247"/>
                    <a:pt x="349857" y="703690"/>
                  </a:cubicBezTo>
                  <a:cubicBezTo>
                    <a:pt x="351583" y="683842"/>
                    <a:pt x="352107" y="663903"/>
                    <a:pt x="353833" y="644055"/>
                  </a:cubicBezTo>
                  <a:cubicBezTo>
                    <a:pt x="354759" y="633411"/>
                    <a:pt x="356922" y="622897"/>
                    <a:pt x="357809" y="612250"/>
                  </a:cubicBezTo>
                  <a:cubicBezTo>
                    <a:pt x="360898" y="575178"/>
                    <a:pt x="361652" y="537905"/>
                    <a:pt x="365760" y="500932"/>
                  </a:cubicBezTo>
                  <a:cubicBezTo>
                    <a:pt x="369549" y="466829"/>
                    <a:pt x="375952" y="443923"/>
                    <a:pt x="381662" y="413468"/>
                  </a:cubicBezTo>
                  <a:cubicBezTo>
                    <a:pt x="384393" y="398905"/>
                    <a:pt x="387776" y="384437"/>
                    <a:pt x="389614" y="369735"/>
                  </a:cubicBezTo>
                  <a:cubicBezTo>
                    <a:pt x="390939" y="359133"/>
                    <a:pt x="391732" y="348452"/>
                    <a:pt x="393589" y="337930"/>
                  </a:cubicBezTo>
                  <a:cubicBezTo>
                    <a:pt x="395712" y="325898"/>
                    <a:pt x="398890" y="314076"/>
                    <a:pt x="401541" y="302149"/>
                  </a:cubicBezTo>
                  <a:cubicBezTo>
                    <a:pt x="398890" y="247815"/>
                    <a:pt x="390571" y="193463"/>
                    <a:pt x="393589" y="139148"/>
                  </a:cubicBezTo>
                  <a:cubicBezTo>
                    <a:pt x="398815" y="45092"/>
                    <a:pt x="397565" y="91477"/>
                    <a:pt x="397565" y="0"/>
                  </a:cubicBezTo>
                </a:path>
              </a:pathLst>
            </a:cu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54499" y="1851619"/>
            <a:ext cx="3278594" cy="2996945"/>
            <a:chOff x="2417024" y="1814144"/>
            <a:chExt cx="3278594" cy="2996945"/>
          </a:xfrm>
        </p:grpSpPr>
        <p:sp>
          <p:nvSpPr>
            <p:cNvPr id="11" name="Isosceles Triangle 10"/>
            <p:cNvSpPr/>
            <p:nvPr/>
          </p:nvSpPr>
          <p:spPr bwMode="auto">
            <a:xfrm>
              <a:off x="2998033" y="249086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2821899" y="335779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3166673" y="281315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3402768" y="3112958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3731302" y="2890604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 bwMode="auto">
            <a:xfrm>
              <a:off x="3501453" y="3561414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4099488" y="280574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 bwMode="auto">
            <a:xfrm>
              <a:off x="3869962" y="332906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4273123" y="3503950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>
              <a:off x="3837482" y="236969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4425851" y="3182911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4802455" y="2941819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4672863" y="3707568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5270898" y="2951899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5041372" y="3475219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>
              <a:off x="5270898" y="388936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>
              <a:off x="5008892" y="2515849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>
              <a:off x="3302832" y="424445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4036100" y="4518781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3687899" y="412104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>
              <a:off x="4404286" y="4433922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4838682" y="4267200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4361494" y="2610207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4142280" y="3997872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2530677" y="290251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 bwMode="auto">
            <a:xfrm>
              <a:off x="3769704" y="1878144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 bwMode="auto">
            <a:xfrm>
              <a:off x="3763782" y="3674420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3446326" y="2193732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Isosceles Triangle 39"/>
            <p:cNvSpPr/>
            <p:nvPr/>
          </p:nvSpPr>
          <p:spPr bwMode="auto">
            <a:xfrm>
              <a:off x="5320544" y="2314945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>
              <a:off x="2937144" y="3809543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 bwMode="auto">
            <a:xfrm>
              <a:off x="5204086" y="1814144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>
              <a:off x="5483258" y="3357796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>
              <a:off x="4354640" y="2127020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 bwMode="auto">
            <a:xfrm>
              <a:off x="4789036" y="1960298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>
              <a:off x="2417024" y="3677464"/>
              <a:ext cx="212360" cy="292308"/>
            </a:xfrm>
            <a:prstGeom prst="triangle">
              <a:avLst>
                <a:gd name="adj" fmla="val 46471"/>
              </a:avLst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2" y="1099043"/>
            <a:ext cx="5811188" cy="52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9195" y="202367"/>
            <a:ext cx="681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This is broadly consistent with experiments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19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6662" y="202367"/>
            <a:ext cx="61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It’s also broadly consistent with theory</a:t>
            </a:r>
            <a:endParaRPr lang="en-GB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87180" y="1918741"/>
            <a:ext cx="552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E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EI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39645" y="2723213"/>
            <a:ext cx="530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 = </a:t>
            </a:r>
            <a:r>
              <a:rPr lang="en-GB" sz="2400" dirty="0" smtClean="0">
                <a:solidFill>
                  <a:srgbClr val="FF00FF"/>
                </a:solidFill>
                <a:sym typeface="Symbol" panose="05050102010706020507" pitchFamily="18" charset="2"/>
              </a:rPr>
              <a:t></a:t>
            </a:r>
            <a:r>
              <a:rPr lang="en-GB" sz="2400" i="1" baseline="-25000" dirty="0" smtClean="0">
                <a:solidFill>
                  <a:srgbClr val="FF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(</a:t>
            </a:r>
            <a:r>
              <a:rPr lang="en-GB" sz="2400" i="1" baseline="-25000" dirty="0" smtClean="0"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IE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GB" sz="24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- </a:t>
            </a:r>
            <a:r>
              <a:rPr lang="en-GB" sz="2400" dirty="0">
                <a:sym typeface="Symbol" panose="05050102010706020507" pitchFamily="18" charset="2"/>
              </a:rPr>
              <a:t></a:t>
            </a:r>
            <a:r>
              <a:rPr lang="en-GB" sz="2400" i="1" baseline="-25000" dirty="0">
                <a:sym typeface="Symbol" panose="05050102010706020507" pitchFamily="18" charset="2"/>
              </a:rPr>
              <a:t>j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i="1" dirty="0" err="1" smtClean="0">
                <a:sym typeface="Symbol" panose="05050102010706020507" pitchFamily="18" charset="2"/>
              </a:rPr>
              <a:t>W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II</a:t>
            </a:r>
            <a:r>
              <a:rPr lang="en-GB" sz="2400" baseline="-25000" dirty="0" err="1" smtClean="0"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00CC00"/>
                </a:solidFill>
                <a:sym typeface="Symbol" panose="05050102010706020507" pitchFamily="18" charset="2"/>
              </a:rPr>
              <a:t>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, </a:t>
            </a:r>
            <a:r>
              <a:rPr lang="en-GB" sz="2400" i="1" baseline="-25000" dirty="0" smtClean="0">
                <a:solidFill>
                  <a:srgbClr val="00CC00"/>
                </a:solidFill>
                <a:sym typeface="Symbol" panose="05050102010706020507" pitchFamily="18" charset="2"/>
              </a:rPr>
              <a:t>j</a:t>
            </a:r>
            <a:r>
              <a:rPr lang="en-GB" sz="2400" dirty="0" smtClean="0">
                <a:sym typeface="Symbol" panose="05050102010706020507" pitchFamily="18" charset="2"/>
              </a:rPr>
              <a:t> + </a:t>
            </a:r>
            <a:r>
              <a:rPr lang="en-GB" sz="2400" i="1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  <a:r>
              <a:rPr lang="en-GB" sz="2400" i="1" baseline="-250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GB" sz="2400" dirty="0" smtClean="0">
                <a:sym typeface="Symbol" panose="05050102010706020507" pitchFamily="18" charset="2"/>
              </a:rPr>
              <a:t>)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83533" y="2276538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external input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 flipV="1">
            <a:off x="5598825" y="2152072"/>
            <a:ext cx="1049312" cy="399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5486399" y="2549310"/>
            <a:ext cx="1161738" cy="399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 flipV="1">
            <a:off x="1454176" y="3079947"/>
            <a:ext cx="666931" cy="1057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 flipV="1">
            <a:off x="1454045" y="2276538"/>
            <a:ext cx="667063" cy="18607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2068302" y="3906452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sigmoidal gain functions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7180" y="1141564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Wilson-Cowan equations: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4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5" grpId="0"/>
      <p:bldP spid="82" grpId="0"/>
      <p:bldP spid="8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41428</TotalTime>
  <Words>799</Words>
  <Application>Microsoft Office PowerPoint</Application>
  <PresentationFormat>On-screen Show (4:3)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pel</dc:creator>
  <cp:lastModifiedBy>Peter Latham</cp:lastModifiedBy>
  <cp:revision>1811</cp:revision>
  <dcterms:created xsi:type="dcterms:W3CDTF">2003-09-23T02:40:02Z</dcterms:created>
  <dcterms:modified xsi:type="dcterms:W3CDTF">2015-12-08T09:59:41Z</dcterms:modified>
</cp:coreProperties>
</file>