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464" r:id="rId2"/>
    <p:sldId id="2770" r:id="rId3"/>
    <p:sldId id="2809" r:id="rId4"/>
    <p:sldId id="2807" r:id="rId5"/>
    <p:sldId id="2808" r:id="rId6"/>
    <p:sldId id="2831" r:id="rId7"/>
    <p:sldId id="2810" r:id="rId8"/>
    <p:sldId id="2812" r:id="rId9"/>
    <p:sldId id="2821" r:id="rId10"/>
    <p:sldId id="2817" r:id="rId11"/>
    <p:sldId id="2822" r:id="rId12"/>
    <p:sldId id="2811" r:id="rId13"/>
    <p:sldId id="2814" r:id="rId14"/>
    <p:sldId id="2816" r:id="rId15"/>
    <p:sldId id="2823" r:id="rId16"/>
    <p:sldId id="2819" r:id="rId17"/>
    <p:sldId id="2824" r:id="rId18"/>
    <p:sldId id="2818" r:id="rId19"/>
    <p:sldId id="2825" r:id="rId20"/>
    <p:sldId id="2820" r:id="rId21"/>
    <p:sldId id="2826" r:id="rId22"/>
    <p:sldId id="2815" r:id="rId23"/>
    <p:sldId id="2827" r:id="rId24"/>
    <p:sldId id="2828" r:id="rId25"/>
    <p:sldId id="2830" r:id="rId26"/>
    <p:sldId id="282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00FF"/>
    <a:srgbClr val="00CC00"/>
    <a:srgbClr val="FF0000"/>
    <a:srgbClr val="FFFF00"/>
    <a:srgbClr val="00FFFF"/>
    <a:srgbClr val="66FFFF"/>
    <a:srgbClr val="99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259" autoAdjust="0"/>
    <p:restoredTop sz="99542" autoAdjust="0"/>
  </p:normalViewPr>
  <p:slideViewPr>
    <p:cSldViewPr snapToGrid="0">
      <p:cViewPr varScale="1">
        <p:scale>
          <a:sx n="88" d="100"/>
          <a:sy n="88" d="100"/>
        </p:scale>
        <p:origin x="1842" y="66"/>
      </p:cViewPr>
      <p:guideLst>
        <p:guide orient="horz"/>
        <p:guide pos="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8CA75E1-E0E3-4265-A627-601F09092317}" type="datetimeFigureOut">
              <a:rPr lang="en-US"/>
              <a:pPr>
                <a:defRPr/>
              </a:pPr>
              <a:t>9/22/2015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1118F5-5BCF-4646-9071-CD1A81A392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47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09D480-DA36-4765-9C3C-9EFC6D890E66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24813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6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8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4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65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33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099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7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05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05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2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99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0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83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55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15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95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23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3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4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2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8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8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2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118F5-5BCF-4646-9071-CD1A81A3925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6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3AB79-1AF6-472D-9667-DEA3E77BD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68D1-A00F-403B-9D80-9ECAA8AFC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0426-1124-4CBD-8EAB-C91DEE11A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D143-77AC-4854-B8F6-C84EE3811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750F-9C9E-41B1-BDC3-FC6BA4735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C58B-60B5-4CB3-A9A4-36B8DF500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280B-4CF4-4E9E-A86D-143A0F9D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C0A6-D595-4C63-AE60-EF9544C3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DC0C2-A8E8-43BE-80D5-245E83A0E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63939-79D4-41F4-BD07-63213CF8B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6971-3801-4894-9FC2-212F8768A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44334DF-0F1B-4CCB-BBD3-464C3770E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33716" y="1795549"/>
            <a:ext cx="63087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dirty="0" smtClean="0"/>
              <a:t>Plasticity is even more complicated</a:t>
            </a:r>
          </a:p>
          <a:p>
            <a:pPr algn="ctr"/>
            <a:r>
              <a:rPr lang="en-GB" sz="3200" dirty="0" smtClean="0"/>
              <a:t>than you thought</a:t>
            </a:r>
          </a:p>
          <a:p>
            <a:pPr algn="ctr"/>
            <a:endParaRPr lang="en-GB" sz="32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Tea talk</a:t>
            </a:r>
          </a:p>
          <a:p>
            <a:pPr algn="ctr"/>
            <a:r>
              <a:rPr lang="en-US" sz="3200" dirty="0" smtClean="0"/>
              <a:t>September 22, 2015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 bwMode="auto">
          <a:xfrm rot="5400000">
            <a:off x="1553530" y="3309623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1594084" y="3655465"/>
            <a:ext cx="165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1690366" y="3374545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5400000">
            <a:off x="1342842" y="2875763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1306035" y="4961723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1879959" y="484492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1610834" y="494787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>
            <a:off x="1981204" y="5210161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35120" y="3640702"/>
            <a:ext cx="1343205" cy="1111978"/>
            <a:chOff x="1835120" y="3640702"/>
            <a:chExt cx="1343205" cy="1111978"/>
          </a:xfrm>
          <a:solidFill>
            <a:srgbClr val="FF00FF"/>
          </a:solidFill>
        </p:grpSpPr>
        <p:sp>
          <p:nvSpPr>
            <p:cNvPr id="26" name="Oval 25"/>
            <p:cNvSpPr/>
            <p:nvPr/>
          </p:nvSpPr>
          <p:spPr bwMode="auto">
            <a:xfrm>
              <a:off x="2398395" y="38720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550795" y="40244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149120" y="3714823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247788" y="40944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38014" y="389428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195501" y="42673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347901" y="44197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76937" y="408892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145007" y="453078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835120" y="428961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792330" y="382016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027718" y="40148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704011" y="364070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802679" y="402028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485352" y="376706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986479" y="4371488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497063" y="42015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737204" y="4214291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652072" y="4604439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26098" y="439375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1990" y="3714822"/>
            <a:ext cx="1361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granule</a:t>
            </a:r>
          </a:p>
          <a:p>
            <a:r>
              <a:rPr lang="en-GB" dirty="0" smtClean="0"/>
              <a:t>cells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61829" y="5459329"/>
            <a:ext cx="1995212" cy="739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139" y="538483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9819" y="5384831"/>
            <a:ext cx="1346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air puff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64" name="Freeform 63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5" name="Straight Connector 64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6674209" y="467841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bell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28290" y="4986770"/>
            <a:ext cx="1012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air puff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6302438" y="4243015"/>
            <a:ext cx="2491831" cy="285269"/>
          </a:xfrm>
          <a:custGeom>
            <a:avLst/>
            <a:gdLst>
              <a:gd name="connsiteX0" fmla="*/ 0 w 2491831"/>
              <a:gd name="connsiteY0" fmla="*/ 44829 h 285269"/>
              <a:gd name="connsiteX1" fmla="*/ 21858 w 2491831"/>
              <a:gd name="connsiteY1" fmla="*/ 48472 h 285269"/>
              <a:gd name="connsiteX2" fmla="*/ 32787 w 2491831"/>
              <a:gd name="connsiteY2" fmla="*/ 52115 h 285269"/>
              <a:gd name="connsiteX3" fmla="*/ 65575 w 2491831"/>
              <a:gd name="connsiteY3" fmla="*/ 55758 h 285269"/>
              <a:gd name="connsiteX4" fmla="*/ 378875 w 2491831"/>
              <a:gd name="connsiteY4" fmla="*/ 52115 h 285269"/>
              <a:gd name="connsiteX5" fmla="*/ 400733 w 2491831"/>
              <a:gd name="connsiteY5" fmla="*/ 48472 h 285269"/>
              <a:gd name="connsiteX6" fmla="*/ 451736 w 2491831"/>
              <a:gd name="connsiteY6" fmla="*/ 44829 h 285269"/>
              <a:gd name="connsiteX7" fmla="*/ 575599 w 2491831"/>
              <a:gd name="connsiteY7" fmla="*/ 33900 h 285269"/>
              <a:gd name="connsiteX8" fmla="*/ 659388 w 2491831"/>
              <a:gd name="connsiteY8" fmla="*/ 37543 h 285269"/>
              <a:gd name="connsiteX9" fmla="*/ 677603 w 2491831"/>
              <a:gd name="connsiteY9" fmla="*/ 41186 h 285269"/>
              <a:gd name="connsiteX10" fmla="*/ 699462 w 2491831"/>
              <a:gd name="connsiteY10" fmla="*/ 55758 h 285269"/>
              <a:gd name="connsiteX11" fmla="*/ 710391 w 2491831"/>
              <a:gd name="connsiteY11" fmla="*/ 88545 h 285269"/>
              <a:gd name="connsiteX12" fmla="*/ 732249 w 2491831"/>
              <a:gd name="connsiteY12" fmla="*/ 106760 h 285269"/>
              <a:gd name="connsiteX13" fmla="*/ 768679 w 2491831"/>
              <a:gd name="connsiteY13" fmla="*/ 146834 h 285269"/>
              <a:gd name="connsiteX14" fmla="*/ 779608 w 2491831"/>
              <a:gd name="connsiteY14" fmla="*/ 175978 h 285269"/>
              <a:gd name="connsiteX15" fmla="*/ 794180 w 2491831"/>
              <a:gd name="connsiteY15" fmla="*/ 190550 h 285269"/>
              <a:gd name="connsiteX16" fmla="*/ 805109 w 2491831"/>
              <a:gd name="connsiteY16" fmla="*/ 194193 h 285269"/>
              <a:gd name="connsiteX17" fmla="*/ 823325 w 2491831"/>
              <a:gd name="connsiteY17" fmla="*/ 201479 h 285269"/>
              <a:gd name="connsiteX18" fmla="*/ 834254 w 2491831"/>
              <a:gd name="connsiteY18" fmla="*/ 212408 h 285269"/>
              <a:gd name="connsiteX19" fmla="*/ 856112 w 2491831"/>
              <a:gd name="connsiteY19" fmla="*/ 237909 h 285269"/>
              <a:gd name="connsiteX20" fmla="*/ 870684 w 2491831"/>
              <a:gd name="connsiteY20" fmla="*/ 241552 h 285269"/>
              <a:gd name="connsiteX21" fmla="*/ 892542 w 2491831"/>
              <a:gd name="connsiteY21" fmla="*/ 256124 h 285269"/>
              <a:gd name="connsiteX22" fmla="*/ 921686 w 2491831"/>
              <a:gd name="connsiteY22" fmla="*/ 263410 h 285269"/>
              <a:gd name="connsiteX23" fmla="*/ 972689 w 2491831"/>
              <a:gd name="connsiteY23" fmla="*/ 277983 h 285269"/>
              <a:gd name="connsiteX24" fmla="*/ 1041906 w 2491831"/>
              <a:gd name="connsiteY24" fmla="*/ 281626 h 285269"/>
              <a:gd name="connsiteX25" fmla="*/ 1067407 w 2491831"/>
              <a:gd name="connsiteY25" fmla="*/ 285269 h 285269"/>
              <a:gd name="connsiteX26" fmla="*/ 1224058 w 2491831"/>
              <a:gd name="connsiteY26" fmla="*/ 281626 h 285269"/>
              <a:gd name="connsiteX27" fmla="*/ 1256845 w 2491831"/>
              <a:gd name="connsiteY27" fmla="*/ 274340 h 285269"/>
              <a:gd name="connsiteX28" fmla="*/ 1267774 w 2491831"/>
              <a:gd name="connsiteY28" fmla="*/ 267054 h 285269"/>
              <a:gd name="connsiteX29" fmla="*/ 1300561 w 2491831"/>
              <a:gd name="connsiteY29" fmla="*/ 248838 h 285269"/>
              <a:gd name="connsiteX30" fmla="*/ 1315133 w 2491831"/>
              <a:gd name="connsiteY30" fmla="*/ 234266 h 285269"/>
              <a:gd name="connsiteX31" fmla="*/ 1347921 w 2491831"/>
              <a:gd name="connsiteY31" fmla="*/ 208765 h 285269"/>
              <a:gd name="connsiteX32" fmla="*/ 1362493 w 2491831"/>
              <a:gd name="connsiteY32" fmla="*/ 197836 h 285269"/>
              <a:gd name="connsiteX33" fmla="*/ 1373422 w 2491831"/>
              <a:gd name="connsiteY33" fmla="*/ 190550 h 285269"/>
              <a:gd name="connsiteX34" fmla="*/ 1384351 w 2491831"/>
              <a:gd name="connsiteY34" fmla="*/ 179621 h 285269"/>
              <a:gd name="connsiteX35" fmla="*/ 1395280 w 2491831"/>
              <a:gd name="connsiteY35" fmla="*/ 175978 h 285269"/>
              <a:gd name="connsiteX36" fmla="*/ 1417138 w 2491831"/>
              <a:gd name="connsiteY36" fmla="*/ 161406 h 285269"/>
              <a:gd name="connsiteX37" fmla="*/ 1435353 w 2491831"/>
              <a:gd name="connsiteY37" fmla="*/ 154120 h 285269"/>
              <a:gd name="connsiteX38" fmla="*/ 1446282 w 2491831"/>
              <a:gd name="connsiteY38" fmla="*/ 146834 h 285269"/>
              <a:gd name="connsiteX39" fmla="*/ 1479070 w 2491831"/>
              <a:gd name="connsiteY39" fmla="*/ 139548 h 285269"/>
              <a:gd name="connsiteX40" fmla="*/ 1486356 w 2491831"/>
              <a:gd name="connsiteY40" fmla="*/ 128618 h 285269"/>
              <a:gd name="connsiteX41" fmla="*/ 1497285 w 2491831"/>
              <a:gd name="connsiteY41" fmla="*/ 124975 h 285269"/>
              <a:gd name="connsiteX42" fmla="*/ 1508214 w 2491831"/>
              <a:gd name="connsiteY42" fmla="*/ 117689 h 285269"/>
              <a:gd name="connsiteX43" fmla="*/ 1519143 w 2491831"/>
              <a:gd name="connsiteY43" fmla="*/ 114046 h 285269"/>
              <a:gd name="connsiteX44" fmla="*/ 1530072 w 2491831"/>
              <a:gd name="connsiteY44" fmla="*/ 106760 h 285269"/>
              <a:gd name="connsiteX45" fmla="*/ 1551930 w 2491831"/>
              <a:gd name="connsiteY45" fmla="*/ 99474 h 285269"/>
              <a:gd name="connsiteX46" fmla="*/ 1581074 w 2491831"/>
              <a:gd name="connsiteY46" fmla="*/ 92188 h 285269"/>
              <a:gd name="connsiteX47" fmla="*/ 1602933 w 2491831"/>
              <a:gd name="connsiteY47" fmla="*/ 77616 h 285269"/>
              <a:gd name="connsiteX48" fmla="*/ 1613862 w 2491831"/>
              <a:gd name="connsiteY48" fmla="*/ 66687 h 285269"/>
              <a:gd name="connsiteX49" fmla="*/ 1624791 w 2491831"/>
              <a:gd name="connsiteY49" fmla="*/ 63044 h 285269"/>
              <a:gd name="connsiteX50" fmla="*/ 1664864 w 2491831"/>
              <a:gd name="connsiteY50" fmla="*/ 48472 h 285269"/>
              <a:gd name="connsiteX51" fmla="*/ 1675793 w 2491831"/>
              <a:gd name="connsiteY51" fmla="*/ 44829 h 285269"/>
              <a:gd name="connsiteX52" fmla="*/ 1715866 w 2491831"/>
              <a:gd name="connsiteY52" fmla="*/ 41186 h 285269"/>
              <a:gd name="connsiteX53" fmla="*/ 1763226 w 2491831"/>
              <a:gd name="connsiteY53" fmla="*/ 30257 h 285269"/>
              <a:gd name="connsiteX54" fmla="*/ 1785084 w 2491831"/>
              <a:gd name="connsiteY54" fmla="*/ 22971 h 285269"/>
              <a:gd name="connsiteX55" fmla="*/ 1847015 w 2491831"/>
              <a:gd name="connsiteY55" fmla="*/ 15685 h 285269"/>
              <a:gd name="connsiteX56" fmla="*/ 1908947 w 2491831"/>
              <a:gd name="connsiteY56" fmla="*/ 8399 h 285269"/>
              <a:gd name="connsiteX57" fmla="*/ 1992737 w 2491831"/>
              <a:gd name="connsiteY57" fmla="*/ 8399 h 285269"/>
              <a:gd name="connsiteX58" fmla="*/ 2058311 w 2491831"/>
              <a:gd name="connsiteY58" fmla="*/ 30257 h 285269"/>
              <a:gd name="connsiteX59" fmla="*/ 2087455 w 2491831"/>
              <a:gd name="connsiteY59" fmla="*/ 37543 h 285269"/>
              <a:gd name="connsiteX60" fmla="*/ 2131172 w 2491831"/>
              <a:gd name="connsiteY60" fmla="*/ 41186 h 285269"/>
              <a:gd name="connsiteX61" fmla="*/ 2153030 w 2491831"/>
              <a:gd name="connsiteY61" fmla="*/ 44829 h 285269"/>
              <a:gd name="connsiteX62" fmla="*/ 2185817 w 2491831"/>
              <a:gd name="connsiteY62" fmla="*/ 48472 h 285269"/>
              <a:gd name="connsiteX63" fmla="*/ 2225890 w 2491831"/>
              <a:gd name="connsiteY63" fmla="*/ 59401 h 285269"/>
              <a:gd name="connsiteX64" fmla="*/ 2258678 w 2491831"/>
              <a:gd name="connsiteY64" fmla="*/ 66687 h 285269"/>
              <a:gd name="connsiteX65" fmla="*/ 2360682 w 2491831"/>
              <a:gd name="connsiteY65" fmla="*/ 70330 h 285269"/>
              <a:gd name="connsiteX66" fmla="*/ 2411685 w 2491831"/>
              <a:gd name="connsiteY66" fmla="*/ 81259 h 285269"/>
              <a:gd name="connsiteX67" fmla="*/ 2488188 w 2491831"/>
              <a:gd name="connsiteY67" fmla="*/ 88545 h 285269"/>
              <a:gd name="connsiteX68" fmla="*/ 2491831 w 2491831"/>
              <a:gd name="connsiteY68" fmla="*/ 92188 h 28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91831" h="285269">
                <a:moveTo>
                  <a:pt x="0" y="44829"/>
                </a:moveTo>
                <a:cubicBezTo>
                  <a:pt x="7286" y="46043"/>
                  <a:pt x="14647" y="46870"/>
                  <a:pt x="21858" y="48472"/>
                </a:cubicBezTo>
                <a:cubicBezTo>
                  <a:pt x="25607" y="49305"/>
                  <a:pt x="28999" y="51484"/>
                  <a:pt x="32787" y="52115"/>
                </a:cubicBezTo>
                <a:cubicBezTo>
                  <a:pt x="43634" y="53923"/>
                  <a:pt x="54646" y="54544"/>
                  <a:pt x="65575" y="55758"/>
                </a:cubicBezTo>
                <a:lnTo>
                  <a:pt x="378875" y="52115"/>
                </a:lnTo>
                <a:cubicBezTo>
                  <a:pt x="386260" y="51954"/>
                  <a:pt x="393383" y="49207"/>
                  <a:pt x="400733" y="48472"/>
                </a:cubicBezTo>
                <a:cubicBezTo>
                  <a:pt x="417693" y="46776"/>
                  <a:pt x="434735" y="46043"/>
                  <a:pt x="451736" y="44829"/>
                </a:cubicBezTo>
                <a:cubicBezTo>
                  <a:pt x="505871" y="26784"/>
                  <a:pt x="465919" y="37817"/>
                  <a:pt x="575599" y="33900"/>
                </a:cubicBezTo>
                <a:cubicBezTo>
                  <a:pt x="603529" y="35114"/>
                  <a:pt x="631503" y="35551"/>
                  <a:pt x="659388" y="37543"/>
                </a:cubicBezTo>
                <a:cubicBezTo>
                  <a:pt x="665564" y="37984"/>
                  <a:pt x="671966" y="38624"/>
                  <a:pt x="677603" y="41186"/>
                </a:cubicBezTo>
                <a:cubicBezTo>
                  <a:pt x="685575" y="44810"/>
                  <a:pt x="699462" y="55758"/>
                  <a:pt x="699462" y="55758"/>
                </a:cubicBezTo>
                <a:cubicBezTo>
                  <a:pt x="701508" y="63943"/>
                  <a:pt x="705403" y="82309"/>
                  <a:pt x="710391" y="88545"/>
                </a:cubicBezTo>
                <a:cubicBezTo>
                  <a:pt x="716316" y="95951"/>
                  <a:pt x="725280" y="100327"/>
                  <a:pt x="732249" y="106760"/>
                </a:cubicBezTo>
                <a:cubicBezTo>
                  <a:pt x="756458" y="129107"/>
                  <a:pt x="753359" y="126405"/>
                  <a:pt x="768679" y="146834"/>
                </a:cubicBezTo>
                <a:cubicBezTo>
                  <a:pt x="770979" y="153735"/>
                  <a:pt x="776704" y="171622"/>
                  <a:pt x="779608" y="175978"/>
                </a:cubicBezTo>
                <a:cubicBezTo>
                  <a:pt x="783418" y="181694"/>
                  <a:pt x="788590" y="186557"/>
                  <a:pt x="794180" y="190550"/>
                </a:cubicBezTo>
                <a:cubicBezTo>
                  <a:pt x="797305" y="192782"/>
                  <a:pt x="801513" y="192845"/>
                  <a:pt x="805109" y="194193"/>
                </a:cubicBezTo>
                <a:cubicBezTo>
                  <a:pt x="811232" y="196489"/>
                  <a:pt x="817253" y="199050"/>
                  <a:pt x="823325" y="201479"/>
                </a:cubicBezTo>
                <a:cubicBezTo>
                  <a:pt x="826968" y="205122"/>
                  <a:pt x="830901" y="208496"/>
                  <a:pt x="834254" y="212408"/>
                </a:cubicBezTo>
                <a:cubicBezTo>
                  <a:pt x="839283" y="218275"/>
                  <a:pt x="848519" y="233570"/>
                  <a:pt x="856112" y="237909"/>
                </a:cubicBezTo>
                <a:cubicBezTo>
                  <a:pt x="860459" y="240393"/>
                  <a:pt x="865827" y="240338"/>
                  <a:pt x="870684" y="241552"/>
                </a:cubicBezTo>
                <a:cubicBezTo>
                  <a:pt x="877970" y="246409"/>
                  <a:pt x="884887" y="251871"/>
                  <a:pt x="892542" y="256124"/>
                </a:cubicBezTo>
                <a:cubicBezTo>
                  <a:pt x="899648" y="260072"/>
                  <a:pt x="915341" y="261679"/>
                  <a:pt x="921686" y="263410"/>
                </a:cubicBezTo>
                <a:cubicBezTo>
                  <a:pt x="936516" y="267455"/>
                  <a:pt x="957644" y="277191"/>
                  <a:pt x="972689" y="277983"/>
                </a:cubicBezTo>
                <a:lnTo>
                  <a:pt x="1041906" y="281626"/>
                </a:lnTo>
                <a:cubicBezTo>
                  <a:pt x="1050406" y="282840"/>
                  <a:pt x="1058820" y="285269"/>
                  <a:pt x="1067407" y="285269"/>
                </a:cubicBezTo>
                <a:cubicBezTo>
                  <a:pt x="1119638" y="285269"/>
                  <a:pt x="1171872" y="283800"/>
                  <a:pt x="1224058" y="281626"/>
                </a:cubicBezTo>
                <a:cubicBezTo>
                  <a:pt x="1229608" y="281395"/>
                  <a:pt x="1250477" y="275932"/>
                  <a:pt x="1256845" y="274340"/>
                </a:cubicBezTo>
                <a:cubicBezTo>
                  <a:pt x="1260488" y="271911"/>
                  <a:pt x="1263973" y="269226"/>
                  <a:pt x="1267774" y="267054"/>
                </a:cubicBezTo>
                <a:cubicBezTo>
                  <a:pt x="1280797" y="259612"/>
                  <a:pt x="1287965" y="258635"/>
                  <a:pt x="1300561" y="248838"/>
                </a:cubicBezTo>
                <a:cubicBezTo>
                  <a:pt x="1305983" y="244621"/>
                  <a:pt x="1309889" y="238703"/>
                  <a:pt x="1315133" y="234266"/>
                </a:cubicBezTo>
                <a:cubicBezTo>
                  <a:pt x="1325703" y="225323"/>
                  <a:pt x="1336946" y="217207"/>
                  <a:pt x="1347921" y="208765"/>
                </a:cubicBezTo>
                <a:cubicBezTo>
                  <a:pt x="1352734" y="205063"/>
                  <a:pt x="1357441" y="201204"/>
                  <a:pt x="1362493" y="197836"/>
                </a:cubicBezTo>
                <a:cubicBezTo>
                  <a:pt x="1366136" y="195407"/>
                  <a:pt x="1370058" y="193353"/>
                  <a:pt x="1373422" y="190550"/>
                </a:cubicBezTo>
                <a:cubicBezTo>
                  <a:pt x="1377380" y="187252"/>
                  <a:pt x="1380064" y="182479"/>
                  <a:pt x="1384351" y="179621"/>
                </a:cubicBezTo>
                <a:cubicBezTo>
                  <a:pt x="1387546" y="177491"/>
                  <a:pt x="1391923" y="177843"/>
                  <a:pt x="1395280" y="175978"/>
                </a:cubicBezTo>
                <a:cubicBezTo>
                  <a:pt x="1402935" y="171725"/>
                  <a:pt x="1409008" y="164658"/>
                  <a:pt x="1417138" y="161406"/>
                </a:cubicBezTo>
                <a:cubicBezTo>
                  <a:pt x="1423210" y="158977"/>
                  <a:pt x="1429504" y="157045"/>
                  <a:pt x="1435353" y="154120"/>
                </a:cubicBezTo>
                <a:cubicBezTo>
                  <a:pt x="1439269" y="152162"/>
                  <a:pt x="1442366" y="148792"/>
                  <a:pt x="1446282" y="146834"/>
                </a:cubicBezTo>
                <a:cubicBezTo>
                  <a:pt x="1455251" y="142350"/>
                  <a:pt x="1470675" y="140947"/>
                  <a:pt x="1479070" y="139548"/>
                </a:cubicBezTo>
                <a:cubicBezTo>
                  <a:pt x="1481499" y="135905"/>
                  <a:pt x="1482937" y="131353"/>
                  <a:pt x="1486356" y="128618"/>
                </a:cubicBezTo>
                <a:cubicBezTo>
                  <a:pt x="1489355" y="126219"/>
                  <a:pt x="1493850" y="126692"/>
                  <a:pt x="1497285" y="124975"/>
                </a:cubicBezTo>
                <a:cubicBezTo>
                  <a:pt x="1501201" y="123017"/>
                  <a:pt x="1504298" y="119647"/>
                  <a:pt x="1508214" y="117689"/>
                </a:cubicBezTo>
                <a:cubicBezTo>
                  <a:pt x="1511649" y="115972"/>
                  <a:pt x="1515708" y="115763"/>
                  <a:pt x="1519143" y="114046"/>
                </a:cubicBezTo>
                <a:cubicBezTo>
                  <a:pt x="1523059" y="112088"/>
                  <a:pt x="1526071" y="108538"/>
                  <a:pt x="1530072" y="106760"/>
                </a:cubicBezTo>
                <a:cubicBezTo>
                  <a:pt x="1537090" y="103641"/>
                  <a:pt x="1544644" y="101903"/>
                  <a:pt x="1551930" y="99474"/>
                </a:cubicBezTo>
                <a:cubicBezTo>
                  <a:pt x="1568733" y="93873"/>
                  <a:pt x="1559094" y="96584"/>
                  <a:pt x="1581074" y="92188"/>
                </a:cubicBezTo>
                <a:cubicBezTo>
                  <a:pt x="1588360" y="87331"/>
                  <a:pt x="1596741" y="83808"/>
                  <a:pt x="1602933" y="77616"/>
                </a:cubicBezTo>
                <a:cubicBezTo>
                  <a:pt x="1606576" y="73973"/>
                  <a:pt x="1609575" y="69545"/>
                  <a:pt x="1613862" y="66687"/>
                </a:cubicBezTo>
                <a:cubicBezTo>
                  <a:pt x="1617057" y="64557"/>
                  <a:pt x="1621261" y="64557"/>
                  <a:pt x="1624791" y="63044"/>
                </a:cubicBezTo>
                <a:cubicBezTo>
                  <a:pt x="1661856" y="47159"/>
                  <a:pt x="1610398" y="64812"/>
                  <a:pt x="1664864" y="48472"/>
                </a:cubicBezTo>
                <a:cubicBezTo>
                  <a:pt x="1668542" y="47369"/>
                  <a:pt x="1671992" y="45372"/>
                  <a:pt x="1675793" y="44829"/>
                </a:cubicBezTo>
                <a:cubicBezTo>
                  <a:pt x="1689071" y="42932"/>
                  <a:pt x="1702508" y="42400"/>
                  <a:pt x="1715866" y="41186"/>
                </a:cubicBezTo>
                <a:cubicBezTo>
                  <a:pt x="1734845" y="37390"/>
                  <a:pt x="1742719" y="36116"/>
                  <a:pt x="1763226" y="30257"/>
                </a:cubicBezTo>
                <a:cubicBezTo>
                  <a:pt x="1770611" y="28147"/>
                  <a:pt x="1777517" y="24287"/>
                  <a:pt x="1785084" y="22971"/>
                </a:cubicBezTo>
                <a:cubicBezTo>
                  <a:pt x="1805563" y="19409"/>
                  <a:pt x="1826356" y="17980"/>
                  <a:pt x="1847015" y="15685"/>
                </a:cubicBezTo>
                <a:cubicBezTo>
                  <a:pt x="1907733" y="8939"/>
                  <a:pt x="1860288" y="15350"/>
                  <a:pt x="1908947" y="8399"/>
                </a:cubicBezTo>
                <a:cubicBezTo>
                  <a:pt x="1950524" y="-5462"/>
                  <a:pt x="1923177" y="215"/>
                  <a:pt x="1992737" y="8399"/>
                </a:cubicBezTo>
                <a:cubicBezTo>
                  <a:pt x="2064887" y="36149"/>
                  <a:pt x="2016551" y="20620"/>
                  <a:pt x="2058311" y="30257"/>
                </a:cubicBezTo>
                <a:cubicBezTo>
                  <a:pt x="2068068" y="32509"/>
                  <a:pt x="2077552" y="36058"/>
                  <a:pt x="2087455" y="37543"/>
                </a:cubicBezTo>
                <a:cubicBezTo>
                  <a:pt x="2101916" y="39712"/>
                  <a:pt x="2116600" y="39972"/>
                  <a:pt x="2131172" y="41186"/>
                </a:cubicBezTo>
                <a:cubicBezTo>
                  <a:pt x="2138458" y="42400"/>
                  <a:pt x="2145708" y="43853"/>
                  <a:pt x="2153030" y="44829"/>
                </a:cubicBezTo>
                <a:cubicBezTo>
                  <a:pt x="2163930" y="46282"/>
                  <a:pt x="2175034" y="46315"/>
                  <a:pt x="2185817" y="48472"/>
                </a:cubicBezTo>
                <a:cubicBezTo>
                  <a:pt x="2199394" y="51187"/>
                  <a:pt x="2212577" y="55597"/>
                  <a:pt x="2225890" y="59401"/>
                </a:cubicBezTo>
                <a:cubicBezTo>
                  <a:pt x="2241255" y="63791"/>
                  <a:pt x="2237979" y="65469"/>
                  <a:pt x="2258678" y="66687"/>
                </a:cubicBezTo>
                <a:cubicBezTo>
                  <a:pt x="2292642" y="68685"/>
                  <a:pt x="2326681" y="69116"/>
                  <a:pt x="2360682" y="70330"/>
                </a:cubicBezTo>
                <a:cubicBezTo>
                  <a:pt x="2377683" y="73973"/>
                  <a:pt x="2394376" y="79611"/>
                  <a:pt x="2411685" y="81259"/>
                </a:cubicBezTo>
                <a:cubicBezTo>
                  <a:pt x="2437186" y="83688"/>
                  <a:pt x="2470074" y="70431"/>
                  <a:pt x="2488188" y="88545"/>
                </a:cubicBezTo>
                <a:lnTo>
                  <a:pt x="2491831" y="921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rot="16200000">
            <a:off x="7609123" y="4739684"/>
            <a:ext cx="7459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62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 bwMode="auto">
          <a:xfrm rot="5400000">
            <a:off x="1553530" y="3309623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1594084" y="3655465"/>
            <a:ext cx="165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1690366" y="3374545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5400000">
            <a:off x="1342842" y="2875763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1306035" y="4961723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1879959" y="484492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1610834" y="494787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>
            <a:off x="1981204" y="5210161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35120" y="3640702"/>
            <a:ext cx="1343205" cy="1111978"/>
            <a:chOff x="1835120" y="3640702"/>
            <a:chExt cx="1343205" cy="1111978"/>
          </a:xfrm>
          <a:solidFill>
            <a:srgbClr val="FF00FF"/>
          </a:solidFill>
        </p:grpSpPr>
        <p:sp>
          <p:nvSpPr>
            <p:cNvPr id="26" name="Oval 25"/>
            <p:cNvSpPr/>
            <p:nvPr/>
          </p:nvSpPr>
          <p:spPr bwMode="auto">
            <a:xfrm>
              <a:off x="2398395" y="38720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550795" y="40244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149120" y="3714823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247788" y="40944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38014" y="389428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195501" y="42673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347901" y="44197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76937" y="408892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145007" y="453078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835120" y="428961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792330" y="382016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027718" y="40148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704011" y="364070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802679" y="402028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485352" y="376706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986479" y="4371488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497063" y="42015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737204" y="4214291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652072" y="4604439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26098" y="439375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1990" y="3714822"/>
            <a:ext cx="1361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granule</a:t>
            </a:r>
          </a:p>
          <a:p>
            <a:r>
              <a:rPr lang="en-GB" dirty="0" smtClean="0"/>
              <a:t>cells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61829" y="5459329"/>
            <a:ext cx="1995212" cy="739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139" y="538483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9819" y="5384831"/>
            <a:ext cx="1346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air puff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64" name="Freeform 63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5" name="Straight Connector 64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6674209" y="467841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bell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6302438" y="4243015"/>
            <a:ext cx="2491831" cy="285269"/>
          </a:xfrm>
          <a:custGeom>
            <a:avLst/>
            <a:gdLst>
              <a:gd name="connsiteX0" fmla="*/ 0 w 2491831"/>
              <a:gd name="connsiteY0" fmla="*/ 44829 h 285269"/>
              <a:gd name="connsiteX1" fmla="*/ 21858 w 2491831"/>
              <a:gd name="connsiteY1" fmla="*/ 48472 h 285269"/>
              <a:gd name="connsiteX2" fmla="*/ 32787 w 2491831"/>
              <a:gd name="connsiteY2" fmla="*/ 52115 h 285269"/>
              <a:gd name="connsiteX3" fmla="*/ 65575 w 2491831"/>
              <a:gd name="connsiteY3" fmla="*/ 55758 h 285269"/>
              <a:gd name="connsiteX4" fmla="*/ 378875 w 2491831"/>
              <a:gd name="connsiteY4" fmla="*/ 52115 h 285269"/>
              <a:gd name="connsiteX5" fmla="*/ 400733 w 2491831"/>
              <a:gd name="connsiteY5" fmla="*/ 48472 h 285269"/>
              <a:gd name="connsiteX6" fmla="*/ 451736 w 2491831"/>
              <a:gd name="connsiteY6" fmla="*/ 44829 h 285269"/>
              <a:gd name="connsiteX7" fmla="*/ 575599 w 2491831"/>
              <a:gd name="connsiteY7" fmla="*/ 33900 h 285269"/>
              <a:gd name="connsiteX8" fmla="*/ 659388 w 2491831"/>
              <a:gd name="connsiteY8" fmla="*/ 37543 h 285269"/>
              <a:gd name="connsiteX9" fmla="*/ 677603 w 2491831"/>
              <a:gd name="connsiteY9" fmla="*/ 41186 h 285269"/>
              <a:gd name="connsiteX10" fmla="*/ 699462 w 2491831"/>
              <a:gd name="connsiteY10" fmla="*/ 55758 h 285269"/>
              <a:gd name="connsiteX11" fmla="*/ 710391 w 2491831"/>
              <a:gd name="connsiteY11" fmla="*/ 88545 h 285269"/>
              <a:gd name="connsiteX12" fmla="*/ 732249 w 2491831"/>
              <a:gd name="connsiteY12" fmla="*/ 106760 h 285269"/>
              <a:gd name="connsiteX13" fmla="*/ 768679 w 2491831"/>
              <a:gd name="connsiteY13" fmla="*/ 146834 h 285269"/>
              <a:gd name="connsiteX14" fmla="*/ 779608 w 2491831"/>
              <a:gd name="connsiteY14" fmla="*/ 175978 h 285269"/>
              <a:gd name="connsiteX15" fmla="*/ 794180 w 2491831"/>
              <a:gd name="connsiteY15" fmla="*/ 190550 h 285269"/>
              <a:gd name="connsiteX16" fmla="*/ 805109 w 2491831"/>
              <a:gd name="connsiteY16" fmla="*/ 194193 h 285269"/>
              <a:gd name="connsiteX17" fmla="*/ 823325 w 2491831"/>
              <a:gd name="connsiteY17" fmla="*/ 201479 h 285269"/>
              <a:gd name="connsiteX18" fmla="*/ 834254 w 2491831"/>
              <a:gd name="connsiteY18" fmla="*/ 212408 h 285269"/>
              <a:gd name="connsiteX19" fmla="*/ 856112 w 2491831"/>
              <a:gd name="connsiteY19" fmla="*/ 237909 h 285269"/>
              <a:gd name="connsiteX20" fmla="*/ 870684 w 2491831"/>
              <a:gd name="connsiteY20" fmla="*/ 241552 h 285269"/>
              <a:gd name="connsiteX21" fmla="*/ 892542 w 2491831"/>
              <a:gd name="connsiteY21" fmla="*/ 256124 h 285269"/>
              <a:gd name="connsiteX22" fmla="*/ 921686 w 2491831"/>
              <a:gd name="connsiteY22" fmla="*/ 263410 h 285269"/>
              <a:gd name="connsiteX23" fmla="*/ 972689 w 2491831"/>
              <a:gd name="connsiteY23" fmla="*/ 277983 h 285269"/>
              <a:gd name="connsiteX24" fmla="*/ 1041906 w 2491831"/>
              <a:gd name="connsiteY24" fmla="*/ 281626 h 285269"/>
              <a:gd name="connsiteX25" fmla="*/ 1067407 w 2491831"/>
              <a:gd name="connsiteY25" fmla="*/ 285269 h 285269"/>
              <a:gd name="connsiteX26" fmla="*/ 1224058 w 2491831"/>
              <a:gd name="connsiteY26" fmla="*/ 281626 h 285269"/>
              <a:gd name="connsiteX27" fmla="*/ 1256845 w 2491831"/>
              <a:gd name="connsiteY27" fmla="*/ 274340 h 285269"/>
              <a:gd name="connsiteX28" fmla="*/ 1267774 w 2491831"/>
              <a:gd name="connsiteY28" fmla="*/ 267054 h 285269"/>
              <a:gd name="connsiteX29" fmla="*/ 1300561 w 2491831"/>
              <a:gd name="connsiteY29" fmla="*/ 248838 h 285269"/>
              <a:gd name="connsiteX30" fmla="*/ 1315133 w 2491831"/>
              <a:gd name="connsiteY30" fmla="*/ 234266 h 285269"/>
              <a:gd name="connsiteX31" fmla="*/ 1347921 w 2491831"/>
              <a:gd name="connsiteY31" fmla="*/ 208765 h 285269"/>
              <a:gd name="connsiteX32" fmla="*/ 1362493 w 2491831"/>
              <a:gd name="connsiteY32" fmla="*/ 197836 h 285269"/>
              <a:gd name="connsiteX33" fmla="*/ 1373422 w 2491831"/>
              <a:gd name="connsiteY33" fmla="*/ 190550 h 285269"/>
              <a:gd name="connsiteX34" fmla="*/ 1384351 w 2491831"/>
              <a:gd name="connsiteY34" fmla="*/ 179621 h 285269"/>
              <a:gd name="connsiteX35" fmla="*/ 1395280 w 2491831"/>
              <a:gd name="connsiteY35" fmla="*/ 175978 h 285269"/>
              <a:gd name="connsiteX36" fmla="*/ 1417138 w 2491831"/>
              <a:gd name="connsiteY36" fmla="*/ 161406 h 285269"/>
              <a:gd name="connsiteX37" fmla="*/ 1435353 w 2491831"/>
              <a:gd name="connsiteY37" fmla="*/ 154120 h 285269"/>
              <a:gd name="connsiteX38" fmla="*/ 1446282 w 2491831"/>
              <a:gd name="connsiteY38" fmla="*/ 146834 h 285269"/>
              <a:gd name="connsiteX39" fmla="*/ 1479070 w 2491831"/>
              <a:gd name="connsiteY39" fmla="*/ 139548 h 285269"/>
              <a:gd name="connsiteX40" fmla="*/ 1486356 w 2491831"/>
              <a:gd name="connsiteY40" fmla="*/ 128618 h 285269"/>
              <a:gd name="connsiteX41" fmla="*/ 1497285 w 2491831"/>
              <a:gd name="connsiteY41" fmla="*/ 124975 h 285269"/>
              <a:gd name="connsiteX42" fmla="*/ 1508214 w 2491831"/>
              <a:gd name="connsiteY42" fmla="*/ 117689 h 285269"/>
              <a:gd name="connsiteX43" fmla="*/ 1519143 w 2491831"/>
              <a:gd name="connsiteY43" fmla="*/ 114046 h 285269"/>
              <a:gd name="connsiteX44" fmla="*/ 1530072 w 2491831"/>
              <a:gd name="connsiteY44" fmla="*/ 106760 h 285269"/>
              <a:gd name="connsiteX45" fmla="*/ 1551930 w 2491831"/>
              <a:gd name="connsiteY45" fmla="*/ 99474 h 285269"/>
              <a:gd name="connsiteX46" fmla="*/ 1581074 w 2491831"/>
              <a:gd name="connsiteY46" fmla="*/ 92188 h 285269"/>
              <a:gd name="connsiteX47" fmla="*/ 1602933 w 2491831"/>
              <a:gd name="connsiteY47" fmla="*/ 77616 h 285269"/>
              <a:gd name="connsiteX48" fmla="*/ 1613862 w 2491831"/>
              <a:gd name="connsiteY48" fmla="*/ 66687 h 285269"/>
              <a:gd name="connsiteX49" fmla="*/ 1624791 w 2491831"/>
              <a:gd name="connsiteY49" fmla="*/ 63044 h 285269"/>
              <a:gd name="connsiteX50" fmla="*/ 1664864 w 2491831"/>
              <a:gd name="connsiteY50" fmla="*/ 48472 h 285269"/>
              <a:gd name="connsiteX51" fmla="*/ 1675793 w 2491831"/>
              <a:gd name="connsiteY51" fmla="*/ 44829 h 285269"/>
              <a:gd name="connsiteX52" fmla="*/ 1715866 w 2491831"/>
              <a:gd name="connsiteY52" fmla="*/ 41186 h 285269"/>
              <a:gd name="connsiteX53" fmla="*/ 1763226 w 2491831"/>
              <a:gd name="connsiteY53" fmla="*/ 30257 h 285269"/>
              <a:gd name="connsiteX54" fmla="*/ 1785084 w 2491831"/>
              <a:gd name="connsiteY54" fmla="*/ 22971 h 285269"/>
              <a:gd name="connsiteX55" fmla="*/ 1847015 w 2491831"/>
              <a:gd name="connsiteY55" fmla="*/ 15685 h 285269"/>
              <a:gd name="connsiteX56" fmla="*/ 1908947 w 2491831"/>
              <a:gd name="connsiteY56" fmla="*/ 8399 h 285269"/>
              <a:gd name="connsiteX57" fmla="*/ 1992737 w 2491831"/>
              <a:gd name="connsiteY57" fmla="*/ 8399 h 285269"/>
              <a:gd name="connsiteX58" fmla="*/ 2058311 w 2491831"/>
              <a:gd name="connsiteY58" fmla="*/ 30257 h 285269"/>
              <a:gd name="connsiteX59" fmla="*/ 2087455 w 2491831"/>
              <a:gd name="connsiteY59" fmla="*/ 37543 h 285269"/>
              <a:gd name="connsiteX60" fmla="*/ 2131172 w 2491831"/>
              <a:gd name="connsiteY60" fmla="*/ 41186 h 285269"/>
              <a:gd name="connsiteX61" fmla="*/ 2153030 w 2491831"/>
              <a:gd name="connsiteY61" fmla="*/ 44829 h 285269"/>
              <a:gd name="connsiteX62" fmla="*/ 2185817 w 2491831"/>
              <a:gd name="connsiteY62" fmla="*/ 48472 h 285269"/>
              <a:gd name="connsiteX63" fmla="*/ 2225890 w 2491831"/>
              <a:gd name="connsiteY63" fmla="*/ 59401 h 285269"/>
              <a:gd name="connsiteX64" fmla="*/ 2258678 w 2491831"/>
              <a:gd name="connsiteY64" fmla="*/ 66687 h 285269"/>
              <a:gd name="connsiteX65" fmla="*/ 2360682 w 2491831"/>
              <a:gd name="connsiteY65" fmla="*/ 70330 h 285269"/>
              <a:gd name="connsiteX66" fmla="*/ 2411685 w 2491831"/>
              <a:gd name="connsiteY66" fmla="*/ 81259 h 285269"/>
              <a:gd name="connsiteX67" fmla="*/ 2488188 w 2491831"/>
              <a:gd name="connsiteY67" fmla="*/ 88545 h 285269"/>
              <a:gd name="connsiteX68" fmla="*/ 2491831 w 2491831"/>
              <a:gd name="connsiteY68" fmla="*/ 92188 h 28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91831" h="285269">
                <a:moveTo>
                  <a:pt x="0" y="44829"/>
                </a:moveTo>
                <a:cubicBezTo>
                  <a:pt x="7286" y="46043"/>
                  <a:pt x="14647" y="46870"/>
                  <a:pt x="21858" y="48472"/>
                </a:cubicBezTo>
                <a:cubicBezTo>
                  <a:pt x="25607" y="49305"/>
                  <a:pt x="28999" y="51484"/>
                  <a:pt x="32787" y="52115"/>
                </a:cubicBezTo>
                <a:cubicBezTo>
                  <a:pt x="43634" y="53923"/>
                  <a:pt x="54646" y="54544"/>
                  <a:pt x="65575" y="55758"/>
                </a:cubicBezTo>
                <a:lnTo>
                  <a:pt x="378875" y="52115"/>
                </a:lnTo>
                <a:cubicBezTo>
                  <a:pt x="386260" y="51954"/>
                  <a:pt x="393383" y="49207"/>
                  <a:pt x="400733" y="48472"/>
                </a:cubicBezTo>
                <a:cubicBezTo>
                  <a:pt x="417693" y="46776"/>
                  <a:pt x="434735" y="46043"/>
                  <a:pt x="451736" y="44829"/>
                </a:cubicBezTo>
                <a:cubicBezTo>
                  <a:pt x="505871" y="26784"/>
                  <a:pt x="465919" y="37817"/>
                  <a:pt x="575599" y="33900"/>
                </a:cubicBezTo>
                <a:cubicBezTo>
                  <a:pt x="603529" y="35114"/>
                  <a:pt x="631503" y="35551"/>
                  <a:pt x="659388" y="37543"/>
                </a:cubicBezTo>
                <a:cubicBezTo>
                  <a:pt x="665564" y="37984"/>
                  <a:pt x="671966" y="38624"/>
                  <a:pt x="677603" y="41186"/>
                </a:cubicBezTo>
                <a:cubicBezTo>
                  <a:pt x="685575" y="44810"/>
                  <a:pt x="699462" y="55758"/>
                  <a:pt x="699462" y="55758"/>
                </a:cubicBezTo>
                <a:cubicBezTo>
                  <a:pt x="701508" y="63943"/>
                  <a:pt x="705403" y="82309"/>
                  <a:pt x="710391" y="88545"/>
                </a:cubicBezTo>
                <a:cubicBezTo>
                  <a:pt x="716316" y="95951"/>
                  <a:pt x="725280" y="100327"/>
                  <a:pt x="732249" y="106760"/>
                </a:cubicBezTo>
                <a:cubicBezTo>
                  <a:pt x="756458" y="129107"/>
                  <a:pt x="753359" y="126405"/>
                  <a:pt x="768679" y="146834"/>
                </a:cubicBezTo>
                <a:cubicBezTo>
                  <a:pt x="770979" y="153735"/>
                  <a:pt x="776704" y="171622"/>
                  <a:pt x="779608" y="175978"/>
                </a:cubicBezTo>
                <a:cubicBezTo>
                  <a:pt x="783418" y="181694"/>
                  <a:pt x="788590" y="186557"/>
                  <a:pt x="794180" y="190550"/>
                </a:cubicBezTo>
                <a:cubicBezTo>
                  <a:pt x="797305" y="192782"/>
                  <a:pt x="801513" y="192845"/>
                  <a:pt x="805109" y="194193"/>
                </a:cubicBezTo>
                <a:cubicBezTo>
                  <a:pt x="811232" y="196489"/>
                  <a:pt x="817253" y="199050"/>
                  <a:pt x="823325" y="201479"/>
                </a:cubicBezTo>
                <a:cubicBezTo>
                  <a:pt x="826968" y="205122"/>
                  <a:pt x="830901" y="208496"/>
                  <a:pt x="834254" y="212408"/>
                </a:cubicBezTo>
                <a:cubicBezTo>
                  <a:pt x="839283" y="218275"/>
                  <a:pt x="848519" y="233570"/>
                  <a:pt x="856112" y="237909"/>
                </a:cubicBezTo>
                <a:cubicBezTo>
                  <a:pt x="860459" y="240393"/>
                  <a:pt x="865827" y="240338"/>
                  <a:pt x="870684" y="241552"/>
                </a:cubicBezTo>
                <a:cubicBezTo>
                  <a:pt x="877970" y="246409"/>
                  <a:pt x="884887" y="251871"/>
                  <a:pt x="892542" y="256124"/>
                </a:cubicBezTo>
                <a:cubicBezTo>
                  <a:pt x="899648" y="260072"/>
                  <a:pt x="915341" y="261679"/>
                  <a:pt x="921686" y="263410"/>
                </a:cubicBezTo>
                <a:cubicBezTo>
                  <a:pt x="936516" y="267455"/>
                  <a:pt x="957644" y="277191"/>
                  <a:pt x="972689" y="277983"/>
                </a:cubicBezTo>
                <a:lnTo>
                  <a:pt x="1041906" y="281626"/>
                </a:lnTo>
                <a:cubicBezTo>
                  <a:pt x="1050406" y="282840"/>
                  <a:pt x="1058820" y="285269"/>
                  <a:pt x="1067407" y="285269"/>
                </a:cubicBezTo>
                <a:cubicBezTo>
                  <a:pt x="1119638" y="285269"/>
                  <a:pt x="1171872" y="283800"/>
                  <a:pt x="1224058" y="281626"/>
                </a:cubicBezTo>
                <a:cubicBezTo>
                  <a:pt x="1229608" y="281395"/>
                  <a:pt x="1250477" y="275932"/>
                  <a:pt x="1256845" y="274340"/>
                </a:cubicBezTo>
                <a:cubicBezTo>
                  <a:pt x="1260488" y="271911"/>
                  <a:pt x="1263973" y="269226"/>
                  <a:pt x="1267774" y="267054"/>
                </a:cubicBezTo>
                <a:cubicBezTo>
                  <a:pt x="1280797" y="259612"/>
                  <a:pt x="1287965" y="258635"/>
                  <a:pt x="1300561" y="248838"/>
                </a:cubicBezTo>
                <a:cubicBezTo>
                  <a:pt x="1305983" y="244621"/>
                  <a:pt x="1309889" y="238703"/>
                  <a:pt x="1315133" y="234266"/>
                </a:cubicBezTo>
                <a:cubicBezTo>
                  <a:pt x="1325703" y="225323"/>
                  <a:pt x="1336946" y="217207"/>
                  <a:pt x="1347921" y="208765"/>
                </a:cubicBezTo>
                <a:cubicBezTo>
                  <a:pt x="1352734" y="205063"/>
                  <a:pt x="1357441" y="201204"/>
                  <a:pt x="1362493" y="197836"/>
                </a:cubicBezTo>
                <a:cubicBezTo>
                  <a:pt x="1366136" y="195407"/>
                  <a:pt x="1370058" y="193353"/>
                  <a:pt x="1373422" y="190550"/>
                </a:cubicBezTo>
                <a:cubicBezTo>
                  <a:pt x="1377380" y="187252"/>
                  <a:pt x="1380064" y="182479"/>
                  <a:pt x="1384351" y="179621"/>
                </a:cubicBezTo>
                <a:cubicBezTo>
                  <a:pt x="1387546" y="177491"/>
                  <a:pt x="1391923" y="177843"/>
                  <a:pt x="1395280" y="175978"/>
                </a:cubicBezTo>
                <a:cubicBezTo>
                  <a:pt x="1402935" y="171725"/>
                  <a:pt x="1409008" y="164658"/>
                  <a:pt x="1417138" y="161406"/>
                </a:cubicBezTo>
                <a:cubicBezTo>
                  <a:pt x="1423210" y="158977"/>
                  <a:pt x="1429504" y="157045"/>
                  <a:pt x="1435353" y="154120"/>
                </a:cubicBezTo>
                <a:cubicBezTo>
                  <a:pt x="1439269" y="152162"/>
                  <a:pt x="1442366" y="148792"/>
                  <a:pt x="1446282" y="146834"/>
                </a:cubicBezTo>
                <a:cubicBezTo>
                  <a:pt x="1455251" y="142350"/>
                  <a:pt x="1470675" y="140947"/>
                  <a:pt x="1479070" y="139548"/>
                </a:cubicBezTo>
                <a:cubicBezTo>
                  <a:pt x="1481499" y="135905"/>
                  <a:pt x="1482937" y="131353"/>
                  <a:pt x="1486356" y="128618"/>
                </a:cubicBezTo>
                <a:cubicBezTo>
                  <a:pt x="1489355" y="126219"/>
                  <a:pt x="1493850" y="126692"/>
                  <a:pt x="1497285" y="124975"/>
                </a:cubicBezTo>
                <a:cubicBezTo>
                  <a:pt x="1501201" y="123017"/>
                  <a:pt x="1504298" y="119647"/>
                  <a:pt x="1508214" y="117689"/>
                </a:cubicBezTo>
                <a:cubicBezTo>
                  <a:pt x="1511649" y="115972"/>
                  <a:pt x="1515708" y="115763"/>
                  <a:pt x="1519143" y="114046"/>
                </a:cubicBezTo>
                <a:cubicBezTo>
                  <a:pt x="1523059" y="112088"/>
                  <a:pt x="1526071" y="108538"/>
                  <a:pt x="1530072" y="106760"/>
                </a:cubicBezTo>
                <a:cubicBezTo>
                  <a:pt x="1537090" y="103641"/>
                  <a:pt x="1544644" y="101903"/>
                  <a:pt x="1551930" y="99474"/>
                </a:cubicBezTo>
                <a:cubicBezTo>
                  <a:pt x="1568733" y="93873"/>
                  <a:pt x="1559094" y="96584"/>
                  <a:pt x="1581074" y="92188"/>
                </a:cubicBezTo>
                <a:cubicBezTo>
                  <a:pt x="1588360" y="87331"/>
                  <a:pt x="1596741" y="83808"/>
                  <a:pt x="1602933" y="77616"/>
                </a:cubicBezTo>
                <a:cubicBezTo>
                  <a:pt x="1606576" y="73973"/>
                  <a:pt x="1609575" y="69545"/>
                  <a:pt x="1613862" y="66687"/>
                </a:cubicBezTo>
                <a:cubicBezTo>
                  <a:pt x="1617057" y="64557"/>
                  <a:pt x="1621261" y="64557"/>
                  <a:pt x="1624791" y="63044"/>
                </a:cubicBezTo>
                <a:cubicBezTo>
                  <a:pt x="1661856" y="47159"/>
                  <a:pt x="1610398" y="64812"/>
                  <a:pt x="1664864" y="48472"/>
                </a:cubicBezTo>
                <a:cubicBezTo>
                  <a:pt x="1668542" y="47369"/>
                  <a:pt x="1671992" y="45372"/>
                  <a:pt x="1675793" y="44829"/>
                </a:cubicBezTo>
                <a:cubicBezTo>
                  <a:pt x="1689071" y="42932"/>
                  <a:pt x="1702508" y="42400"/>
                  <a:pt x="1715866" y="41186"/>
                </a:cubicBezTo>
                <a:cubicBezTo>
                  <a:pt x="1734845" y="37390"/>
                  <a:pt x="1742719" y="36116"/>
                  <a:pt x="1763226" y="30257"/>
                </a:cubicBezTo>
                <a:cubicBezTo>
                  <a:pt x="1770611" y="28147"/>
                  <a:pt x="1777517" y="24287"/>
                  <a:pt x="1785084" y="22971"/>
                </a:cubicBezTo>
                <a:cubicBezTo>
                  <a:pt x="1805563" y="19409"/>
                  <a:pt x="1826356" y="17980"/>
                  <a:pt x="1847015" y="15685"/>
                </a:cubicBezTo>
                <a:cubicBezTo>
                  <a:pt x="1907733" y="8939"/>
                  <a:pt x="1860288" y="15350"/>
                  <a:pt x="1908947" y="8399"/>
                </a:cubicBezTo>
                <a:cubicBezTo>
                  <a:pt x="1950524" y="-5462"/>
                  <a:pt x="1923177" y="215"/>
                  <a:pt x="1992737" y="8399"/>
                </a:cubicBezTo>
                <a:cubicBezTo>
                  <a:pt x="2064887" y="36149"/>
                  <a:pt x="2016551" y="20620"/>
                  <a:pt x="2058311" y="30257"/>
                </a:cubicBezTo>
                <a:cubicBezTo>
                  <a:pt x="2068068" y="32509"/>
                  <a:pt x="2077552" y="36058"/>
                  <a:pt x="2087455" y="37543"/>
                </a:cubicBezTo>
                <a:cubicBezTo>
                  <a:pt x="2101916" y="39712"/>
                  <a:pt x="2116600" y="39972"/>
                  <a:pt x="2131172" y="41186"/>
                </a:cubicBezTo>
                <a:cubicBezTo>
                  <a:pt x="2138458" y="42400"/>
                  <a:pt x="2145708" y="43853"/>
                  <a:pt x="2153030" y="44829"/>
                </a:cubicBezTo>
                <a:cubicBezTo>
                  <a:pt x="2163930" y="46282"/>
                  <a:pt x="2175034" y="46315"/>
                  <a:pt x="2185817" y="48472"/>
                </a:cubicBezTo>
                <a:cubicBezTo>
                  <a:pt x="2199394" y="51187"/>
                  <a:pt x="2212577" y="55597"/>
                  <a:pt x="2225890" y="59401"/>
                </a:cubicBezTo>
                <a:cubicBezTo>
                  <a:pt x="2241255" y="63791"/>
                  <a:pt x="2237979" y="65469"/>
                  <a:pt x="2258678" y="66687"/>
                </a:cubicBezTo>
                <a:cubicBezTo>
                  <a:pt x="2292642" y="68685"/>
                  <a:pt x="2326681" y="69116"/>
                  <a:pt x="2360682" y="70330"/>
                </a:cubicBezTo>
                <a:cubicBezTo>
                  <a:pt x="2377683" y="73973"/>
                  <a:pt x="2394376" y="79611"/>
                  <a:pt x="2411685" y="81259"/>
                </a:cubicBezTo>
                <a:cubicBezTo>
                  <a:pt x="2437186" y="83688"/>
                  <a:pt x="2470074" y="70431"/>
                  <a:pt x="2488188" y="88545"/>
                </a:cubicBezTo>
                <a:lnTo>
                  <a:pt x="2491831" y="921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0797" y="493573"/>
            <a:ext cx="18132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long term</a:t>
            </a:r>
          </a:p>
          <a:p>
            <a:r>
              <a:rPr lang="en-GB" dirty="0" smtClean="0"/>
              <a:t>depression</a:t>
            </a:r>
          </a:p>
          <a:p>
            <a:r>
              <a:rPr lang="en-GB" dirty="0" smtClean="0"/>
              <a:t>(pause)</a:t>
            </a:r>
            <a:endParaRPr lang="en-GB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2346108" y="1287888"/>
            <a:ext cx="1645071" cy="6813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0" y="10191"/>
            <a:ext cx="350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standard mechanism: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150613" y="4875621"/>
            <a:ext cx="142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clock</a:t>
            </a:r>
          </a:p>
          <a:p>
            <a:r>
              <a:rPr lang="en-GB" dirty="0" smtClean="0"/>
              <a:t>(timing)</a:t>
            </a:r>
            <a:endParaRPr lang="en-GB" dirty="0"/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1280189" y="4616093"/>
            <a:ext cx="656876" cy="4624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280189" y="6326480"/>
            <a:ext cx="694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/>
              <a:t>Mauk</a:t>
            </a:r>
            <a:r>
              <a:rPr lang="en-GB" sz="2000" dirty="0" smtClean="0"/>
              <a:t> &amp; </a:t>
            </a:r>
            <a:r>
              <a:rPr lang="en-GB" sz="2000" dirty="0" err="1" smtClean="0"/>
              <a:t>Buonomano</a:t>
            </a:r>
            <a:r>
              <a:rPr lang="en-GB" sz="2000" dirty="0" smtClean="0"/>
              <a:t>, </a:t>
            </a:r>
            <a:r>
              <a:rPr lang="en-GB" sz="2000" dirty="0" err="1" smtClean="0"/>
              <a:t>Annu</a:t>
            </a:r>
            <a:r>
              <a:rPr lang="en-GB" sz="2000" dirty="0" smtClean="0"/>
              <a:t>. Rev. </a:t>
            </a:r>
            <a:r>
              <a:rPr lang="en-GB" sz="2000" dirty="0" err="1" smtClean="0"/>
              <a:t>Neurosci</a:t>
            </a:r>
            <a:r>
              <a:rPr lang="en-GB" sz="2000" dirty="0" smtClean="0"/>
              <a:t>. 27:307-340 (2004)</a:t>
            </a:r>
            <a:endParaRPr lang="en-GB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678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6" grpId="0"/>
      <p:bldP spid="8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356" y="240215"/>
            <a:ext cx="860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Enter</a:t>
            </a:r>
          </a:p>
          <a:p>
            <a:endParaRPr lang="en-GB" dirty="0"/>
          </a:p>
          <a:p>
            <a:r>
              <a:rPr lang="en-GB" dirty="0"/>
              <a:t>Johansson, </a:t>
            </a:r>
            <a:r>
              <a:rPr lang="en-GB" dirty="0" err="1"/>
              <a:t>Jirenhed</a:t>
            </a:r>
            <a:r>
              <a:rPr lang="en-GB" dirty="0"/>
              <a:t>, Rasmussen, </a:t>
            </a:r>
            <a:r>
              <a:rPr lang="en-GB" dirty="0" err="1"/>
              <a:t>Zucca</a:t>
            </a:r>
            <a:r>
              <a:rPr lang="en-GB" dirty="0"/>
              <a:t>, </a:t>
            </a:r>
            <a:r>
              <a:rPr lang="en-GB" dirty="0" err="1" smtClean="0"/>
              <a:t>Hesslow</a:t>
            </a:r>
            <a:endParaRPr lang="en-GB" dirty="0" smtClean="0"/>
          </a:p>
          <a:p>
            <a:r>
              <a:rPr lang="en-GB" dirty="0"/>
              <a:t>(Lund </a:t>
            </a:r>
            <a:r>
              <a:rPr lang="en-GB" dirty="0" smtClean="0"/>
              <a:t>University, Sweden)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Memory </a:t>
            </a:r>
            <a:r>
              <a:rPr lang="en-GB" dirty="0"/>
              <a:t>trace and timing mechanism localized </a:t>
            </a:r>
            <a:r>
              <a:rPr lang="en-GB" dirty="0" smtClean="0"/>
              <a:t>to cerebellar </a:t>
            </a:r>
            <a:r>
              <a:rPr lang="en-GB" dirty="0"/>
              <a:t>Purkinje </a:t>
            </a:r>
            <a:r>
              <a:rPr lang="en-GB" dirty="0" smtClean="0"/>
              <a:t>cells</a:t>
            </a:r>
          </a:p>
          <a:p>
            <a:endParaRPr lang="en-GB" dirty="0"/>
          </a:p>
          <a:p>
            <a:r>
              <a:rPr lang="en-GB" i="1" dirty="0" smtClean="0"/>
              <a:t>PNAS</a:t>
            </a:r>
            <a:r>
              <a:rPr lang="en-GB" dirty="0" smtClean="0"/>
              <a:t> 111:1</a:t>
            </a:r>
            <a:r>
              <a:rPr lang="en-GB" dirty="0"/>
              <a:t> </a:t>
            </a:r>
            <a:r>
              <a:rPr lang="en-GB" dirty="0" smtClean="0"/>
              <a:t>4930-14934 (2014)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6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 bwMode="auto">
          <a:xfrm rot="5400000">
            <a:off x="1553530" y="3309623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1594084" y="3655465"/>
            <a:ext cx="165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1690366" y="3374545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5400000">
            <a:off x="1342842" y="2875763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1306035" y="4961723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1879959" y="484492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1610834" y="494787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>
            <a:off x="1981204" y="5210161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35120" y="3640702"/>
            <a:ext cx="1343205" cy="1111978"/>
            <a:chOff x="1835120" y="3640702"/>
            <a:chExt cx="1343205" cy="1111978"/>
          </a:xfrm>
          <a:solidFill>
            <a:srgbClr val="FF00FF"/>
          </a:solidFill>
        </p:grpSpPr>
        <p:sp>
          <p:nvSpPr>
            <p:cNvPr id="26" name="Oval 25"/>
            <p:cNvSpPr/>
            <p:nvPr/>
          </p:nvSpPr>
          <p:spPr bwMode="auto">
            <a:xfrm>
              <a:off x="2398395" y="38720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550795" y="40244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149120" y="3714823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247788" y="40944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38014" y="389428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195501" y="42673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347901" y="44197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76937" y="408892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145007" y="453078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835120" y="428961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792330" y="382016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027718" y="40148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704011" y="364070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802679" y="402028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485352" y="376706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986479" y="4371488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497063" y="42015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737204" y="4214291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652072" y="4604439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26098" y="439375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1990" y="3714822"/>
            <a:ext cx="1361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granule</a:t>
            </a:r>
          </a:p>
          <a:p>
            <a:r>
              <a:rPr lang="en-GB" dirty="0" smtClean="0"/>
              <a:t>cells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61829" y="5459329"/>
            <a:ext cx="1995212" cy="739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139" y="538483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9819" y="5384831"/>
            <a:ext cx="1346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air puff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065" y="430789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parallel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048933" y="1413550"/>
            <a:ext cx="763730" cy="578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42625" y="1413550"/>
            <a:ext cx="753902" cy="7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052272" y="1413550"/>
            <a:ext cx="742639" cy="1078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437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065" y="430789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parallel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048933" y="1413550"/>
            <a:ext cx="763730" cy="578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42625" y="1413550"/>
            <a:ext cx="753902" cy="7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052272" y="1413550"/>
            <a:ext cx="742639" cy="1078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822330" y="5447182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climbing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Freeform 68"/>
          <p:cNvSpPr/>
          <p:nvPr/>
        </p:nvSpPr>
        <p:spPr bwMode="auto">
          <a:xfrm>
            <a:off x="6303981" y="4238469"/>
            <a:ext cx="2474259" cy="290500"/>
          </a:xfrm>
          <a:custGeom>
            <a:avLst/>
            <a:gdLst>
              <a:gd name="connsiteX0" fmla="*/ 0 w 2474259"/>
              <a:gd name="connsiteY0" fmla="*/ 10802 h 290500"/>
              <a:gd name="connsiteX1" fmla="*/ 86061 w 2474259"/>
              <a:gd name="connsiteY1" fmla="*/ 44 h 290500"/>
              <a:gd name="connsiteX2" fmla="*/ 441064 w 2474259"/>
              <a:gd name="connsiteY2" fmla="*/ 21559 h 290500"/>
              <a:gd name="connsiteX3" fmla="*/ 666974 w 2474259"/>
              <a:gd name="connsiteY3" fmla="*/ 43075 h 290500"/>
              <a:gd name="connsiteX4" fmla="*/ 688490 w 2474259"/>
              <a:gd name="connsiteY4" fmla="*/ 64590 h 290500"/>
              <a:gd name="connsiteX5" fmla="*/ 720763 w 2474259"/>
              <a:gd name="connsiteY5" fmla="*/ 118378 h 290500"/>
              <a:gd name="connsiteX6" fmla="*/ 731520 w 2474259"/>
              <a:gd name="connsiteY6" fmla="*/ 150651 h 290500"/>
              <a:gd name="connsiteX7" fmla="*/ 774551 w 2474259"/>
              <a:gd name="connsiteY7" fmla="*/ 204439 h 290500"/>
              <a:gd name="connsiteX8" fmla="*/ 785308 w 2474259"/>
              <a:gd name="connsiteY8" fmla="*/ 236712 h 290500"/>
              <a:gd name="connsiteX9" fmla="*/ 839097 w 2474259"/>
              <a:gd name="connsiteY9" fmla="*/ 268985 h 290500"/>
              <a:gd name="connsiteX10" fmla="*/ 871370 w 2474259"/>
              <a:gd name="connsiteY10" fmla="*/ 290500 h 290500"/>
              <a:gd name="connsiteX11" fmla="*/ 946673 w 2474259"/>
              <a:gd name="connsiteY11" fmla="*/ 279743 h 290500"/>
              <a:gd name="connsiteX12" fmla="*/ 1021977 w 2474259"/>
              <a:gd name="connsiteY12" fmla="*/ 258227 h 290500"/>
              <a:gd name="connsiteX13" fmla="*/ 1043492 w 2474259"/>
              <a:gd name="connsiteY13" fmla="*/ 225955 h 290500"/>
              <a:gd name="connsiteX14" fmla="*/ 1054250 w 2474259"/>
              <a:gd name="connsiteY14" fmla="*/ 193682 h 290500"/>
              <a:gd name="connsiteX15" fmla="*/ 1108038 w 2474259"/>
              <a:gd name="connsiteY15" fmla="*/ 150651 h 290500"/>
              <a:gd name="connsiteX16" fmla="*/ 1118795 w 2474259"/>
              <a:gd name="connsiteY16" fmla="*/ 118378 h 290500"/>
              <a:gd name="connsiteX17" fmla="*/ 1183341 w 2474259"/>
              <a:gd name="connsiteY17" fmla="*/ 96863 h 290500"/>
              <a:gd name="connsiteX18" fmla="*/ 1333948 w 2474259"/>
              <a:gd name="connsiteY18" fmla="*/ 32317 h 290500"/>
              <a:gd name="connsiteX19" fmla="*/ 1581374 w 2474259"/>
              <a:gd name="connsiteY19" fmla="*/ 43075 h 290500"/>
              <a:gd name="connsiteX20" fmla="*/ 1947134 w 2474259"/>
              <a:gd name="connsiteY20" fmla="*/ 21559 h 290500"/>
              <a:gd name="connsiteX21" fmla="*/ 2140772 w 2474259"/>
              <a:gd name="connsiteY21" fmla="*/ 32317 h 290500"/>
              <a:gd name="connsiteX22" fmla="*/ 2173045 w 2474259"/>
              <a:gd name="connsiteY22" fmla="*/ 43075 h 290500"/>
              <a:gd name="connsiteX23" fmla="*/ 2226833 w 2474259"/>
              <a:gd name="connsiteY23" fmla="*/ 53832 h 290500"/>
              <a:gd name="connsiteX24" fmla="*/ 2474259 w 2474259"/>
              <a:gd name="connsiteY24" fmla="*/ 43075 h 2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4259" h="290500">
                <a:moveTo>
                  <a:pt x="0" y="10802"/>
                </a:moveTo>
                <a:cubicBezTo>
                  <a:pt x="28687" y="7216"/>
                  <a:pt x="57159" y="-661"/>
                  <a:pt x="86061" y="44"/>
                </a:cubicBezTo>
                <a:cubicBezTo>
                  <a:pt x="204577" y="2934"/>
                  <a:pt x="441064" y="21559"/>
                  <a:pt x="441064" y="21559"/>
                </a:cubicBezTo>
                <a:cubicBezTo>
                  <a:pt x="553184" y="58934"/>
                  <a:pt x="356438" y="-3506"/>
                  <a:pt x="666974" y="43075"/>
                </a:cubicBezTo>
                <a:cubicBezTo>
                  <a:pt x="677004" y="44580"/>
                  <a:pt x="681318" y="57418"/>
                  <a:pt x="688490" y="64590"/>
                </a:cubicBezTo>
                <a:cubicBezTo>
                  <a:pt x="718963" y="156014"/>
                  <a:pt x="676463" y="44545"/>
                  <a:pt x="720763" y="118378"/>
                </a:cubicBezTo>
                <a:cubicBezTo>
                  <a:pt x="726597" y="128102"/>
                  <a:pt x="726449" y="140509"/>
                  <a:pt x="731520" y="150651"/>
                </a:cubicBezTo>
                <a:cubicBezTo>
                  <a:pt x="745091" y="177794"/>
                  <a:pt x="754538" y="184427"/>
                  <a:pt x="774551" y="204439"/>
                </a:cubicBezTo>
                <a:cubicBezTo>
                  <a:pt x="778137" y="215197"/>
                  <a:pt x="779474" y="226988"/>
                  <a:pt x="785308" y="236712"/>
                </a:cubicBezTo>
                <a:cubicBezTo>
                  <a:pt x="803317" y="266728"/>
                  <a:pt x="810087" y="254480"/>
                  <a:pt x="839097" y="268985"/>
                </a:cubicBezTo>
                <a:cubicBezTo>
                  <a:pt x="850661" y="274767"/>
                  <a:pt x="860612" y="283328"/>
                  <a:pt x="871370" y="290500"/>
                </a:cubicBezTo>
                <a:cubicBezTo>
                  <a:pt x="896471" y="286914"/>
                  <a:pt x="921726" y="284279"/>
                  <a:pt x="946673" y="279743"/>
                </a:cubicBezTo>
                <a:cubicBezTo>
                  <a:pt x="976390" y="274340"/>
                  <a:pt x="994326" y="267444"/>
                  <a:pt x="1021977" y="258227"/>
                </a:cubicBezTo>
                <a:cubicBezTo>
                  <a:pt x="1029149" y="247470"/>
                  <a:pt x="1037710" y="237519"/>
                  <a:pt x="1043492" y="225955"/>
                </a:cubicBezTo>
                <a:cubicBezTo>
                  <a:pt x="1048563" y="215813"/>
                  <a:pt x="1048416" y="203406"/>
                  <a:pt x="1054250" y="193682"/>
                </a:cubicBezTo>
                <a:cubicBezTo>
                  <a:pt x="1064470" y="176648"/>
                  <a:pt x="1093377" y="160425"/>
                  <a:pt x="1108038" y="150651"/>
                </a:cubicBezTo>
                <a:cubicBezTo>
                  <a:pt x="1111624" y="139893"/>
                  <a:pt x="1109568" y="124969"/>
                  <a:pt x="1118795" y="118378"/>
                </a:cubicBezTo>
                <a:cubicBezTo>
                  <a:pt x="1137250" y="105196"/>
                  <a:pt x="1183341" y="96863"/>
                  <a:pt x="1183341" y="96863"/>
                </a:cubicBezTo>
                <a:cubicBezTo>
                  <a:pt x="1260091" y="20115"/>
                  <a:pt x="1211929" y="45875"/>
                  <a:pt x="1333948" y="32317"/>
                </a:cubicBezTo>
                <a:cubicBezTo>
                  <a:pt x="1416423" y="35903"/>
                  <a:pt x="1498821" y="43075"/>
                  <a:pt x="1581374" y="43075"/>
                </a:cubicBezTo>
                <a:cubicBezTo>
                  <a:pt x="1892825" y="43075"/>
                  <a:pt x="1812751" y="66355"/>
                  <a:pt x="1947134" y="21559"/>
                </a:cubicBezTo>
                <a:cubicBezTo>
                  <a:pt x="2011680" y="25145"/>
                  <a:pt x="2076418" y="26188"/>
                  <a:pt x="2140772" y="32317"/>
                </a:cubicBezTo>
                <a:cubicBezTo>
                  <a:pt x="2152061" y="33392"/>
                  <a:pt x="2162044" y="40325"/>
                  <a:pt x="2173045" y="43075"/>
                </a:cubicBezTo>
                <a:cubicBezTo>
                  <a:pt x="2190783" y="47510"/>
                  <a:pt x="2208904" y="50246"/>
                  <a:pt x="2226833" y="53832"/>
                </a:cubicBezTo>
                <a:cubicBezTo>
                  <a:pt x="2445552" y="42321"/>
                  <a:pt x="2363002" y="43075"/>
                  <a:pt x="2474259" y="4307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6450591" y="4678416"/>
            <a:ext cx="94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pf stim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>
            <a:off x="7103111" y="4739684"/>
            <a:ext cx="7459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7276478" y="498677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FF0000"/>
                </a:solidFill>
              </a:rPr>
              <a:t>cf</a:t>
            </a:r>
            <a:r>
              <a:rPr lang="en-GB" sz="2000" dirty="0" smtClean="0">
                <a:solidFill>
                  <a:srgbClr val="FF0000"/>
                </a:solidFill>
              </a:rPr>
              <a:t> stim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6965313" y="3891417"/>
            <a:ext cx="505475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965314" y="4001638"/>
            <a:ext cx="1625952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147" y="3216529"/>
            <a:ext cx="1815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stim protocol 1</a:t>
            </a:r>
            <a:endParaRPr lang="en-GB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570296" y="3519135"/>
            <a:ext cx="128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protocol 2</a:t>
            </a:r>
            <a:endParaRPr lang="en-GB" sz="2000" dirty="0"/>
          </a:p>
        </p:txBody>
      </p:sp>
      <p:cxnSp>
        <p:nvCxnSpPr>
          <p:cNvPr id="26" name="Straight Arrow Connector 25"/>
          <p:cNvCxnSpPr>
            <a:endCxn id="21" idx="0"/>
          </p:cNvCxnSpPr>
          <p:nvPr/>
        </p:nvCxnSpPr>
        <p:spPr bwMode="auto">
          <a:xfrm flipH="1">
            <a:off x="7218051" y="3547472"/>
            <a:ext cx="97149" cy="343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7890141" y="3847429"/>
            <a:ext cx="42446" cy="146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9509" y="3162385"/>
            <a:ext cx="2887329" cy="138499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GB" u="sng" dirty="0" smtClean="0"/>
              <a:t>experiments done</a:t>
            </a:r>
          </a:p>
          <a:p>
            <a:r>
              <a:rPr lang="en-GB" u="sng" dirty="0" smtClean="0"/>
              <a:t>in </a:t>
            </a:r>
            <a:r>
              <a:rPr lang="en-GB" u="sng" dirty="0" err="1" smtClean="0"/>
              <a:t>decerebrate</a:t>
            </a:r>
            <a:endParaRPr lang="en-GB" u="sng" dirty="0" smtClean="0"/>
          </a:p>
          <a:p>
            <a:r>
              <a:rPr lang="en-GB" u="sng" dirty="0" smtClean="0"/>
              <a:t>ferrets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7946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 animBg="1"/>
      <p:bldP spid="70" grpId="0"/>
      <p:bldP spid="71" grpId="0"/>
      <p:bldP spid="72" grpId="0"/>
      <p:bldP spid="79" grpId="0"/>
      <p:bldP spid="21" grpId="0" animBg="1"/>
      <p:bldP spid="46" grpId="0" animBg="1"/>
      <p:bldP spid="22" grpId="0"/>
      <p:bldP spid="48" grpId="0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065" y="430789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parallel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048933" y="1413550"/>
            <a:ext cx="763730" cy="578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42625" y="1413550"/>
            <a:ext cx="753902" cy="7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052272" y="1413550"/>
            <a:ext cx="742639" cy="1078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822330" y="5447182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climbing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Freeform 68"/>
          <p:cNvSpPr/>
          <p:nvPr/>
        </p:nvSpPr>
        <p:spPr bwMode="auto">
          <a:xfrm>
            <a:off x="6303981" y="4238469"/>
            <a:ext cx="2474259" cy="290500"/>
          </a:xfrm>
          <a:custGeom>
            <a:avLst/>
            <a:gdLst>
              <a:gd name="connsiteX0" fmla="*/ 0 w 2474259"/>
              <a:gd name="connsiteY0" fmla="*/ 10802 h 290500"/>
              <a:gd name="connsiteX1" fmla="*/ 86061 w 2474259"/>
              <a:gd name="connsiteY1" fmla="*/ 44 h 290500"/>
              <a:gd name="connsiteX2" fmla="*/ 441064 w 2474259"/>
              <a:gd name="connsiteY2" fmla="*/ 21559 h 290500"/>
              <a:gd name="connsiteX3" fmla="*/ 666974 w 2474259"/>
              <a:gd name="connsiteY3" fmla="*/ 43075 h 290500"/>
              <a:gd name="connsiteX4" fmla="*/ 688490 w 2474259"/>
              <a:gd name="connsiteY4" fmla="*/ 64590 h 290500"/>
              <a:gd name="connsiteX5" fmla="*/ 720763 w 2474259"/>
              <a:gd name="connsiteY5" fmla="*/ 118378 h 290500"/>
              <a:gd name="connsiteX6" fmla="*/ 731520 w 2474259"/>
              <a:gd name="connsiteY6" fmla="*/ 150651 h 290500"/>
              <a:gd name="connsiteX7" fmla="*/ 774551 w 2474259"/>
              <a:gd name="connsiteY7" fmla="*/ 204439 h 290500"/>
              <a:gd name="connsiteX8" fmla="*/ 785308 w 2474259"/>
              <a:gd name="connsiteY8" fmla="*/ 236712 h 290500"/>
              <a:gd name="connsiteX9" fmla="*/ 839097 w 2474259"/>
              <a:gd name="connsiteY9" fmla="*/ 268985 h 290500"/>
              <a:gd name="connsiteX10" fmla="*/ 871370 w 2474259"/>
              <a:gd name="connsiteY10" fmla="*/ 290500 h 290500"/>
              <a:gd name="connsiteX11" fmla="*/ 946673 w 2474259"/>
              <a:gd name="connsiteY11" fmla="*/ 279743 h 290500"/>
              <a:gd name="connsiteX12" fmla="*/ 1021977 w 2474259"/>
              <a:gd name="connsiteY12" fmla="*/ 258227 h 290500"/>
              <a:gd name="connsiteX13" fmla="*/ 1043492 w 2474259"/>
              <a:gd name="connsiteY13" fmla="*/ 225955 h 290500"/>
              <a:gd name="connsiteX14" fmla="*/ 1054250 w 2474259"/>
              <a:gd name="connsiteY14" fmla="*/ 193682 h 290500"/>
              <a:gd name="connsiteX15" fmla="*/ 1108038 w 2474259"/>
              <a:gd name="connsiteY15" fmla="*/ 150651 h 290500"/>
              <a:gd name="connsiteX16" fmla="*/ 1118795 w 2474259"/>
              <a:gd name="connsiteY16" fmla="*/ 118378 h 290500"/>
              <a:gd name="connsiteX17" fmla="*/ 1183341 w 2474259"/>
              <a:gd name="connsiteY17" fmla="*/ 96863 h 290500"/>
              <a:gd name="connsiteX18" fmla="*/ 1333948 w 2474259"/>
              <a:gd name="connsiteY18" fmla="*/ 32317 h 290500"/>
              <a:gd name="connsiteX19" fmla="*/ 1581374 w 2474259"/>
              <a:gd name="connsiteY19" fmla="*/ 43075 h 290500"/>
              <a:gd name="connsiteX20" fmla="*/ 1947134 w 2474259"/>
              <a:gd name="connsiteY20" fmla="*/ 21559 h 290500"/>
              <a:gd name="connsiteX21" fmla="*/ 2140772 w 2474259"/>
              <a:gd name="connsiteY21" fmla="*/ 32317 h 290500"/>
              <a:gd name="connsiteX22" fmla="*/ 2173045 w 2474259"/>
              <a:gd name="connsiteY22" fmla="*/ 43075 h 290500"/>
              <a:gd name="connsiteX23" fmla="*/ 2226833 w 2474259"/>
              <a:gd name="connsiteY23" fmla="*/ 53832 h 290500"/>
              <a:gd name="connsiteX24" fmla="*/ 2474259 w 2474259"/>
              <a:gd name="connsiteY24" fmla="*/ 43075 h 2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4259" h="290500">
                <a:moveTo>
                  <a:pt x="0" y="10802"/>
                </a:moveTo>
                <a:cubicBezTo>
                  <a:pt x="28687" y="7216"/>
                  <a:pt x="57159" y="-661"/>
                  <a:pt x="86061" y="44"/>
                </a:cubicBezTo>
                <a:cubicBezTo>
                  <a:pt x="204577" y="2934"/>
                  <a:pt x="441064" y="21559"/>
                  <a:pt x="441064" y="21559"/>
                </a:cubicBezTo>
                <a:cubicBezTo>
                  <a:pt x="553184" y="58934"/>
                  <a:pt x="356438" y="-3506"/>
                  <a:pt x="666974" y="43075"/>
                </a:cubicBezTo>
                <a:cubicBezTo>
                  <a:pt x="677004" y="44580"/>
                  <a:pt x="681318" y="57418"/>
                  <a:pt x="688490" y="64590"/>
                </a:cubicBezTo>
                <a:cubicBezTo>
                  <a:pt x="718963" y="156014"/>
                  <a:pt x="676463" y="44545"/>
                  <a:pt x="720763" y="118378"/>
                </a:cubicBezTo>
                <a:cubicBezTo>
                  <a:pt x="726597" y="128102"/>
                  <a:pt x="726449" y="140509"/>
                  <a:pt x="731520" y="150651"/>
                </a:cubicBezTo>
                <a:cubicBezTo>
                  <a:pt x="745091" y="177794"/>
                  <a:pt x="754538" y="184427"/>
                  <a:pt x="774551" y="204439"/>
                </a:cubicBezTo>
                <a:cubicBezTo>
                  <a:pt x="778137" y="215197"/>
                  <a:pt x="779474" y="226988"/>
                  <a:pt x="785308" y="236712"/>
                </a:cubicBezTo>
                <a:cubicBezTo>
                  <a:pt x="803317" y="266728"/>
                  <a:pt x="810087" y="254480"/>
                  <a:pt x="839097" y="268985"/>
                </a:cubicBezTo>
                <a:cubicBezTo>
                  <a:pt x="850661" y="274767"/>
                  <a:pt x="860612" y="283328"/>
                  <a:pt x="871370" y="290500"/>
                </a:cubicBezTo>
                <a:cubicBezTo>
                  <a:pt x="896471" y="286914"/>
                  <a:pt x="921726" y="284279"/>
                  <a:pt x="946673" y="279743"/>
                </a:cubicBezTo>
                <a:cubicBezTo>
                  <a:pt x="976390" y="274340"/>
                  <a:pt x="994326" y="267444"/>
                  <a:pt x="1021977" y="258227"/>
                </a:cubicBezTo>
                <a:cubicBezTo>
                  <a:pt x="1029149" y="247470"/>
                  <a:pt x="1037710" y="237519"/>
                  <a:pt x="1043492" y="225955"/>
                </a:cubicBezTo>
                <a:cubicBezTo>
                  <a:pt x="1048563" y="215813"/>
                  <a:pt x="1048416" y="203406"/>
                  <a:pt x="1054250" y="193682"/>
                </a:cubicBezTo>
                <a:cubicBezTo>
                  <a:pt x="1064470" y="176648"/>
                  <a:pt x="1093377" y="160425"/>
                  <a:pt x="1108038" y="150651"/>
                </a:cubicBezTo>
                <a:cubicBezTo>
                  <a:pt x="1111624" y="139893"/>
                  <a:pt x="1109568" y="124969"/>
                  <a:pt x="1118795" y="118378"/>
                </a:cubicBezTo>
                <a:cubicBezTo>
                  <a:pt x="1137250" y="105196"/>
                  <a:pt x="1183341" y="96863"/>
                  <a:pt x="1183341" y="96863"/>
                </a:cubicBezTo>
                <a:cubicBezTo>
                  <a:pt x="1260091" y="20115"/>
                  <a:pt x="1211929" y="45875"/>
                  <a:pt x="1333948" y="32317"/>
                </a:cubicBezTo>
                <a:cubicBezTo>
                  <a:pt x="1416423" y="35903"/>
                  <a:pt x="1498821" y="43075"/>
                  <a:pt x="1581374" y="43075"/>
                </a:cubicBezTo>
                <a:cubicBezTo>
                  <a:pt x="1892825" y="43075"/>
                  <a:pt x="1812751" y="66355"/>
                  <a:pt x="1947134" y="21559"/>
                </a:cubicBezTo>
                <a:cubicBezTo>
                  <a:pt x="2011680" y="25145"/>
                  <a:pt x="2076418" y="26188"/>
                  <a:pt x="2140772" y="32317"/>
                </a:cubicBezTo>
                <a:cubicBezTo>
                  <a:pt x="2152061" y="33392"/>
                  <a:pt x="2162044" y="40325"/>
                  <a:pt x="2173045" y="43075"/>
                </a:cubicBezTo>
                <a:cubicBezTo>
                  <a:pt x="2190783" y="47510"/>
                  <a:pt x="2208904" y="50246"/>
                  <a:pt x="2226833" y="53832"/>
                </a:cubicBezTo>
                <a:cubicBezTo>
                  <a:pt x="2445552" y="42321"/>
                  <a:pt x="2363002" y="43075"/>
                  <a:pt x="2474259" y="4307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6965314" y="4001638"/>
            <a:ext cx="1625952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50591" y="467841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pf stim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065" y="430789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parallel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048933" y="1413550"/>
            <a:ext cx="763730" cy="578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42625" y="1413550"/>
            <a:ext cx="753902" cy="7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052272" y="1413550"/>
            <a:ext cx="742639" cy="1078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822330" y="5447182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climbing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TextBox 69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Freeform 76"/>
          <p:cNvSpPr/>
          <p:nvPr/>
        </p:nvSpPr>
        <p:spPr bwMode="auto">
          <a:xfrm>
            <a:off x="6302438" y="4243015"/>
            <a:ext cx="2491831" cy="285269"/>
          </a:xfrm>
          <a:custGeom>
            <a:avLst/>
            <a:gdLst>
              <a:gd name="connsiteX0" fmla="*/ 0 w 2491831"/>
              <a:gd name="connsiteY0" fmla="*/ 44829 h 285269"/>
              <a:gd name="connsiteX1" fmla="*/ 21858 w 2491831"/>
              <a:gd name="connsiteY1" fmla="*/ 48472 h 285269"/>
              <a:gd name="connsiteX2" fmla="*/ 32787 w 2491831"/>
              <a:gd name="connsiteY2" fmla="*/ 52115 h 285269"/>
              <a:gd name="connsiteX3" fmla="*/ 65575 w 2491831"/>
              <a:gd name="connsiteY3" fmla="*/ 55758 h 285269"/>
              <a:gd name="connsiteX4" fmla="*/ 378875 w 2491831"/>
              <a:gd name="connsiteY4" fmla="*/ 52115 h 285269"/>
              <a:gd name="connsiteX5" fmla="*/ 400733 w 2491831"/>
              <a:gd name="connsiteY5" fmla="*/ 48472 h 285269"/>
              <a:gd name="connsiteX6" fmla="*/ 451736 w 2491831"/>
              <a:gd name="connsiteY6" fmla="*/ 44829 h 285269"/>
              <a:gd name="connsiteX7" fmla="*/ 575599 w 2491831"/>
              <a:gd name="connsiteY7" fmla="*/ 33900 h 285269"/>
              <a:gd name="connsiteX8" fmla="*/ 659388 w 2491831"/>
              <a:gd name="connsiteY8" fmla="*/ 37543 h 285269"/>
              <a:gd name="connsiteX9" fmla="*/ 677603 w 2491831"/>
              <a:gd name="connsiteY9" fmla="*/ 41186 h 285269"/>
              <a:gd name="connsiteX10" fmla="*/ 699462 w 2491831"/>
              <a:gd name="connsiteY10" fmla="*/ 55758 h 285269"/>
              <a:gd name="connsiteX11" fmla="*/ 710391 w 2491831"/>
              <a:gd name="connsiteY11" fmla="*/ 88545 h 285269"/>
              <a:gd name="connsiteX12" fmla="*/ 732249 w 2491831"/>
              <a:gd name="connsiteY12" fmla="*/ 106760 h 285269"/>
              <a:gd name="connsiteX13" fmla="*/ 768679 w 2491831"/>
              <a:gd name="connsiteY13" fmla="*/ 146834 h 285269"/>
              <a:gd name="connsiteX14" fmla="*/ 779608 w 2491831"/>
              <a:gd name="connsiteY14" fmla="*/ 175978 h 285269"/>
              <a:gd name="connsiteX15" fmla="*/ 794180 w 2491831"/>
              <a:gd name="connsiteY15" fmla="*/ 190550 h 285269"/>
              <a:gd name="connsiteX16" fmla="*/ 805109 w 2491831"/>
              <a:gd name="connsiteY16" fmla="*/ 194193 h 285269"/>
              <a:gd name="connsiteX17" fmla="*/ 823325 w 2491831"/>
              <a:gd name="connsiteY17" fmla="*/ 201479 h 285269"/>
              <a:gd name="connsiteX18" fmla="*/ 834254 w 2491831"/>
              <a:gd name="connsiteY18" fmla="*/ 212408 h 285269"/>
              <a:gd name="connsiteX19" fmla="*/ 856112 w 2491831"/>
              <a:gd name="connsiteY19" fmla="*/ 237909 h 285269"/>
              <a:gd name="connsiteX20" fmla="*/ 870684 w 2491831"/>
              <a:gd name="connsiteY20" fmla="*/ 241552 h 285269"/>
              <a:gd name="connsiteX21" fmla="*/ 892542 w 2491831"/>
              <a:gd name="connsiteY21" fmla="*/ 256124 h 285269"/>
              <a:gd name="connsiteX22" fmla="*/ 921686 w 2491831"/>
              <a:gd name="connsiteY22" fmla="*/ 263410 h 285269"/>
              <a:gd name="connsiteX23" fmla="*/ 972689 w 2491831"/>
              <a:gd name="connsiteY23" fmla="*/ 277983 h 285269"/>
              <a:gd name="connsiteX24" fmla="*/ 1041906 w 2491831"/>
              <a:gd name="connsiteY24" fmla="*/ 281626 h 285269"/>
              <a:gd name="connsiteX25" fmla="*/ 1067407 w 2491831"/>
              <a:gd name="connsiteY25" fmla="*/ 285269 h 285269"/>
              <a:gd name="connsiteX26" fmla="*/ 1224058 w 2491831"/>
              <a:gd name="connsiteY26" fmla="*/ 281626 h 285269"/>
              <a:gd name="connsiteX27" fmla="*/ 1256845 w 2491831"/>
              <a:gd name="connsiteY27" fmla="*/ 274340 h 285269"/>
              <a:gd name="connsiteX28" fmla="*/ 1267774 w 2491831"/>
              <a:gd name="connsiteY28" fmla="*/ 267054 h 285269"/>
              <a:gd name="connsiteX29" fmla="*/ 1300561 w 2491831"/>
              <a:gd name="connsiteY29" fmla="*/ 248838 h 285269"/>
              <a:gd name="connsiteX30" fmla="*/ 1315133 w 2491831"/>
              <a:gd name="connsiteY30" fmla="*/ 234266 h 285269"/>
              <a:gd name="connsiteX31" fmla="*/ 1347921 w 2491831"/>
              <a:gd name="connsiteY31" fmla="*/ 208765 h 285269"/>
              <a:gd name="connsiteX32" fmla="*/ 1362493 w 2491831"/>
              <a:gd name="connsiteY32" fmla="*/ 197836 h 285269"/>
              <a:gd name="connsiteX33" fmla="*/ 1373422 w 2491831"/>
              <a:gd name="connsiteY33" fmla="*/ 190550 h 285269"/>
              <a:gd name="connsiteX34" fmla="*/ 1384351 w 2491831"/>
              <a:gd name="connsiteY34" fmla="*/ 179621 h 285269"/>
              <a:gd name="connsiteX35" fmla="*/ 1395280 w 2491831"/>
              <a:gd name="connsiteY35" fmla="*/ 175978 h 285269"/>
              <a:gd name="connsiteX36" fmla="*/ 1417138 w 2491831"/>
              <a:gd name="connsiteY36" fmla="*/ 161406 h 285269"/>
              <a:gd name="connsiteX37" fmla="*/ 1435353 w 2491831"/>
              <a:gd name="connsiteY37" fmla="*/ 154120 h 285269"/>
              <a:gd name="connsiteX38" fmla="*/ 1446282 w 2491831"/>
              <a:gd name="connsiteY38" fmla="*/ 146834 h 285269"/>
              <a:gd name="connsiteX39" fmla="*/ 1479070 w 2491831"/>
              <a:gd name="connsiteY39" fmla="*/ 139548 h 285269"/>
              <a:gd name="connsiteX40" fmla="*/ 1486356 w 2491831"/>
              <a:gd name="connsiteY40" fmla="*/ 128618 h 285269"/>
              <a:gd name="connsiteX41" fmla="*/ 1497285 w 2491831"/>
              <a:gd name="connsiteY41" fmla="*/ 124975 h 285269"/>
              <a:gd name="connsiteX42" fmla="*/ 1508214 w 2491831"/>
              <a:gd name="connsiteY42" fmla="*/ 117689 h 285269"/>
              <a:gd name="connsiteX43" fmla="*/ 1519143 w 2491831"/>
              <a:gd name="connsiteY43" fmla="*/ 114046 h 285269"/>
              <a:gd name="connsiteX44" fmla="*/ 1530072 w 2491831"/>
              <a:gd name="connsiteY44" fmla="*/ 106760 h 285269"/>
              <a:gd name="connsiteX45" fmla="*/ 1551930 w 2491831"/>
              <a:gd name="connsiteY45" fmla="*/ 99474 h 285269"/>
              <a:gd name="connsiteX46" fmla="*/ 1581074 w 2491831"/>
              <a:gd name="connsiteY46" fmla="*/ 92188 h 285269"/>
              <a:gd name="connsiteX47" fmla="*/ 1602933 w 2491831"/>
              <a:gd name="connsiteY47" fmla="*/ 77616 h 285269"/>
              <a:gd name="connsiteX48" fmla="*/ 1613862 w 2491831"/>
              <a:gd name="connsiteY48" fmla="*/ 66687 h 285269"/>
              <a:gd name="connsiteX49" fmla="*/ 1624791 w 2491831"/>
              <a:gd name="connsiteY49" fmla="*/ 63044 h 285269"/>
              <a:gd name="connsiteX50" fmla="*/ 1664864 w 2491831"/>
              <a:gd name="connsiteY50" fmla="*/ 48472 h 285269"/>
              <a:gd name="connsiteX51" fmla="*/ 1675793 w 2491831"/>
              <a:gd name="connsiteY51" fmla="*/ 44829 h 285269"/>
              <a:gd name="connsiteX52" fmla="*/ 1715866 w 2491831"/>
              <a:gd name="connsiteY52" fmla="*/ 41186 h 285269"/>
              <a:gd name="connsiteX53" fmla="*/ 1763226 w 2491831"/>
              <a:gd name="connsiteY53" fmla="*/ 30257 h 285269"/>
              <a:gd name="connsiteX54" fmla="*/ 1785084 w 2491831"/>
              <a:gd name="connsiteY54" fmla="*/ 22971 h 285269"/>
              <a:gd name="connsiteX55" fmla="*/ 1847015 w 2491831"/>
              <a:gd name="connsiteY55" fmla="*/ 15685 h 285269"/>
              <a:gd name="connsiteX56" fmla="*/ 1908947 w 2491831"/>
              <a:gd name="connsiteY56" fmla="*/ 8399 h 285269"/>
              <a:gd name="connsiteX57" fmla="*/ 1992737 w 2491831"/>
              <a:gd name="connsiteY57" fmla="*/ 8399 h 285269"/>
              <a:gd name="connsiteX58" fmla="*/ 2058311 w 2491831"/>
              <a:gd name="connsiteY58" fmla="*/ 30257 h 285269"/>
              <a:gd name="connsiteX59" fmla="*/ 2087455 w 2491831"/>
              <a:gd name="connsiteY59" fmla="*/ 37543 h 285269"/>
              <a:gd name="connsiteX60" fmla="*/ 2131172 w 2491831"/>
              <a:gd name="connsiteY60" fmla="*/ 41186 h 285269"/>
              <a:gd name="connsiteX61" fmla="*/ 2153030 w 2491831"/>
              <a:gd name="connsiteY61" fmla="*/ 44829 h 285269"/>
              <a:gd name="connsiteX62" fmla="*/ 2185817 w 2491831"/>
              <a:gd name="connsiteY62" fmla="*/ 48472 h 285269"/>
              <a:gd name="connsiteX63" fmla="*/ 2225890 w 2491831"/>
              <a:gd name="connsiteY63" fmla="*/ 59401 h 285269"/>
              <a:gd name="connsiteX64" fmla="*/ 2258678 w 2491831"/>
              <a:gd name="connsiteY64" fmla="*/ 66687 h 285269"/>
              <a:gd name="connsiteX65" fmla="*/ 2360682 w 2491831"/>
              <a:gd name="connsiteY65" fmla="*/ 70330 h 285269"/>
              <a:gd name="connsiteX66" fmla="*/ 2411685 w 2491831"/>
              <a:gd name="connsiteY66" fmla="*/ 81259 h 285269"/>
              <a:gd name="connsiteX67" fmla="*/ 2488188 w 2491831"/>
              <a:gd name="connsiteY67" fmla="*/ 88545 h 285269"/>
              <a:gd name="connsiteX68" fmla="*/ 2491831 w 2491831"/>
              <a:gd name="connsiteY68" fmla="*/ 92188 h 28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91831" h="285269">
                <a:moveTo>
                  <a:pt x="0" y="44829"/>
                </a:moveTo>
                <a:cubicBezTo>
                  <a:pt x="7286" y="46043"/>
                  <a:pt x="14647" y="46870"/>
                  <a:pt x="21858" y="48472"/>
                </a:cubicBezTo>
                <a:cubicBezTo>
                  <a:pt x="25607" y="49305"/>
                  <a:pt x="28999" y="51484"/>
                  <a:pt x="32787" y="52115"/>
                </a:cubicBezTo>
                <a:cubicBezTo>
                  <a:pt x="43634" y="53923"/>
                  <a:pt x="54646" y="54544"/>
                  <a:pt x="65575" y="55758"/>
                </a:cubicBezTo>
                <a:lnTo>
                  <a:pt x="378875" y="52115"/>
                </a:lnTo>
                <a:cubicBezTo>
                  <a:pt x="386260" y="51954"/>
                  <a:pt x="393383" y="49207"/>
                  <a:pt x="400733" y="48472"/>
                </a:cubicBezTo>
                <a:cubicBezTo>
                  <a:pt x="417693" y="46776"/>
                  <a:pt x="434735" y="46043"/>
                  <a:pt x="451736" y="44829"/>
                </a:cubicBezTo>
                <a:cubicBezTo>
                  <a:pt x="505871" y="26784"/>
                  <a:pt x="465919" y="37817"/>
                  <a:pt x="575599" y="33900"/>
                </a:cubicBezTo>
                <a:cubicBezTo>
                  <a:pt x="603529" y="35114"/>
                  <a:pt x="631503" y="35551"/>
                  <a:pt x="659388" y="37543"/>
                </a:cubicBezTo>
                <a:cubicBezTo>
                  <a:pt x="665564" y="37984"/>
                  <a:pt x="671966" y="38624"/>
                  <a:pt x="677603" y="41186"/>
                </a:cubicBezTo>
                <a:cubicBezTo>
                  <a:pt x="685575" y="44810"/>
                  <a:pt x="699462" y="55758"/>
                  <a:pt x="699462" y="55758"/>
                </a:cubicBezTo>
                <a:cubicBezTo>
                  <a:pt x="701508" y="63943"/>
                  <a:pt x="705403" y="82309"/>
                  <a:pt x="710391" y="88545"/>
                </a:cubicBezTo>
                <a:cubicBezTo>
                  <a:pt x="716316" y="95951"/>
                  <a:pt x="725280" y="100327"/>
                  <a:pt x="732249" y="106760"/>
                </a:cubicBezTo>
                <a:cubicBezTo>
                  <a:pt x="756458" y="129107"/>
                  <a:pt x="753359" y="126405"/>
                  <a:pt x="768679" y="146834"/>
                </a:cubicBezTo>
                <a:cubicBezTo>
                  <a:pt x="770979" y="153735"/>
                  <a:pt x="776704" y="171622"/>
                  <a:pt x="779608" y="175978"/>
                </a:cubicBezTo>
                <a:cubicBezTo>
                  <a:pt x="783418" y="181694"/>
                  <a:pt x="788590" y="186557"/>
                  <a:pt x="794180" y="190550"/>
                </a:cubicBezTo>
                <a:cubicBezTo>
                  <a:pt x="797305" y="192782"/>
                  <a:pt x="801513" y="192845"/>
                  <a:pt x="805109" y="194193"/>
                </a:cubicBezTo>
                <a:cubicBezTo>
                  <a:pt x="811232" y="196489"/>
                  <a:pt x="817253" y="199050"/>
                  <a:pt x="823325" y="201479"/>
                </a:cubicBezTo>
                <a:cubicBezTo>
                  <a:pt x="826968" y="205122"/>
                  <a:pt x="830901" y="208496"/>
                  <a:pt x="834254" y="212408"/>
                </a:cubicBezTo>
                <a:cubicBezTo>
                  <a:pt x="839283" y="218275"/>
                  <a:pt x="848519" y="233570"/>
                  <a:pt x="856112" y="237909"/>
                </a:cubicBezTo>
                <a:cubicBezTo>
                  <a:pt x="860459" y="240393"/>
                  <a:pt x="865827" y="240338"/>
                  <a:pt x="870684" y="241552"/>
                </a:cubicBezTo>
                <a:cubicBezTo>
                  <a:pt x="877970" y="246409"/>
                  <a:pt x="884887" y="251871"/>
                  <a:pt x="892542" y="256124"/>
                </a:cubicBezTo>
                <a:cubicBezTo>
                  <a:pt x="899648" y="260072"/>
                  <a:pt x="915341" y="261679"/>
                  <a:pt x="921686" y="263410"/>
                </a:cubicBezTo>
                <a:cubicBezTo>
                  <a:pt x="936516" y="267455"/>
                  <a:pt x="957644" y="277191"/>
                  <a:pt x="972689" y="277983"/>
                </a:cubicBezTo>
                <a:lnTo>
                  <a:pt x="1041906" y="281626"/>
                </a:lnTo>
                <a:cubicBezTo>
                  <a:pt x="1050406" y="282840"/>
                  <a:pt x="1058820" y="285269"/>
                  <a:pt x="1067407" y="285269"/>
                </a:cubicBezTo>
                <a:cubicBezTo>
                  <a:pt x="1119638" y="285269"/>
                  <a:pt x="1171872" y="283800"/>
                  <a:pt x="1224058" y="281626"/>
                </a:cubicBezTo>
                <a:cubicBezTo>
                  <a:pt x="1229608" y="281395"/>
                  <a:pt x="1250477" y="275932"/>
                  <a:pt x="1256845" y="274340"/>
                </a:cubicBezTo>
                <a:cubicBezTo>
                  <a:pt x="1260488" y="271911"/>
                  <a:pt x="1263973" y="269226"/>
                  <a:pt x="1267774" y="267054"/>
                </a:cubicBezTo>
                <a:cubicBezTo>
                  <a:pt x="1280797" y="259612"/>
                  <a:pt x="1287965" y="258635"/>
                  <a:pt x="1300561" y="248838"/>
                </a:cubicBezTo>
                <a:cubicBezTo>
                  <a:pt x="1305983" y="244621"/>
                  <a:pt x="1309889" y="238703"/>
                  <a:pt x="1315133" y="234266"/>
                </a:cubicBezTo>
                <a:cubicBezTo>
                  <a:pt x="1325703" y="225323"/>
                  <a:pt x="1336946" y="217207"/>
                  <a:pt x="1347921" y="208765"/>
                </a:cubicBezTo>
                <a:cubicBezTo>
                  <a:pt x="1352734" y="205063"/>
                  <a:pt x="1357441" y="201204"/>
                  <a:pt x="1362493" y="197836"/>
                </a:cubicBezTo>
                <a:cubicBezTo>
                  <a:pt x="1366136" y="195407"/>
                  <a:pt x="1370058" y="193353"/>
                  <a:pt x="1373422" y="190550"/>
                </a:cubicBezTo>
                <a:cubicBezTo>
                  <a:pt x="1377380" y="187252"/>
                  <a:pt x="1380064" y="182479"/>
                  <a:pt x="1384351" y="179621"/>
                </a:cubicBezTo>
                <a:cubicBezTo>
                  <a:pt x="1387546" y="177491"/>
                  <a:pt x="1391923" y="177843"/>
                  <a:pt x="1395280" y="175978"/>
                </a:cubicBezTo>
                <a:cubicBezTo>
                  <a:pt x="1402935" y="171725"/>
                  <a:pt x="1409008" y="164658"/>
                  <a:pt x="1417138" y="161406"/>
                </a:cubicBezTo>
                <a:cubicBezTo>
                  <a:pt x="1423210" y="158977"/>
                  <a:pt x="1429504" y="157045"/>
                  <a:pt x="1435353" y="154120"/>
                </a:cubicBezTo>
                <a:cubicBezTo>
                  <a:pt x="1439269" y="152162"/>
                  <a:pt x="1442366" y="148792"/>
                  <a:pt x="1446282" y="146834"/>
                </a:cubicBezTo>
                <a:cubicBezTo>
                  <a:pt x="1455251" y="142350"/>
                  <a:pt x="1470675" y="140947"/>
                  <a:pt x="1479070" y="139548"/>
                </a:cubicBezTo>
                <a:cubicBezTo>
                  <a:pt x="1481499" y="135905"/>
                  <a:pt x="1482937" y="131353"/>
                  <a:pt x="1486356" y="128618"/>
                </a:cubicBezTo>
                <a:cubicBezTo>
                  <a:pt x="1489355" y="126219"/>
                  <a:pt x="1493850" y="126692"/>
                  <a:pt x="1497285" y="124975"/>
                </a:cubicBezTo>
                <a:cubicBezTo>
                  <a:pt x="1501201" y="123017"/>
                  <a:pt x="1504298" y="119647"/>
                  <a:pt x="1508214" y="117689"/>
                </a:cubicBezTo>
                <a:cubicBezTo>
                  <a:pt x="1511649" y="115972"/>
                  <a:pt x="1515708" y="115763"/>
                  <a:pt x="1519143" y="114046"/>
                </a:cubicBezTo>
                <a:cubicBezTo>
                  <a:pt x="1523059" y="112088"/>
                  <a:pt x="1526071" y="108538"/>
                  <a:pt x="1530072" y="106760"/>
                </a:cubicBezTo>
                <a:cubicBezTo>
                  <a:pt x="1537090" y="103641"/>
                  <a:pt x="1544644" y="101903"/>
                  <a:pt x="1551930" y="99474"/>
                </a:cubicBezTo>
                <a:cubicBezTo>
                  <a:pt x="1568733" y="93873"/>
                  <a:pt x="1559094" y="96584"/>
                  <a:pt x="1581074" y="92188"/>
                </a:cubicBezTo>
                <a:cubicBezTo>
                  <a:pt x="1588360" y="87331"/>
                  <a:pt x="1596741" y="83808"/>
                  <a:pt x="1602933" y="77616"/>
                </a:cubicBezTo>
                <a:cubicBezTo>
                  <a:pt x="1606576" y="73973"/>
                  <a:pt x="1609575" y="69545"/>
                  <a:pt x="1613862" y="66687"/>
                </a:cubicBezTo>
                <a:cubicBezTo>
                  <a:pt x="1617057" y="64557"/>
                  <a:pt x="1621261" y="64557"/>
                  <a:pt x="1624791" y="63044"/>
                </a:cubicBezTo>
                <a:cubicBezTo>
                  <a:pt x="1661856" y="47159"/>
                  <a:pt x="1610398" y="64812"/>
                  <a:pt x="1664864" y="48472"/>
                </a:cubicBezTo>
                <a:cubicBezTo>
                  <a:pt x="1668542" y="47369"/>
                  <a:pt x="1671992" y="45372"/>
                  <a:pt x="1675793" y="44829"/>
                </a:cubicBezTo>
                <a:cubicBezTo>
                  <a:pt x="1689071" y="42932"/>
                  <a:pt x="1702508" y="42400"/>
                  <a:pt x="1715866" y="41186"/>
                </a:cubicBezTo>
                <a:cubicBezTo>
                  <a:pt x="1734845" y="37390"/>
                  <a:pt x="1742719" y="36116"/>
                  <a:pt x="1763226" y="30257"/>
                </a:cubicBezTo>
                <a:cubicBezTo>
                  <a:pt x="1770611" y="28147"/>
                  <a:pt x="1777517" y="24287"/>
                  <a:pt x="1785084" y="22971"/>
                </a:cubicBezTo>
                <a:cubicBezTo>
                  <a:pt x="1805563" y="19409"/>
                  <a:pt x="1826356" y="17980"/>
                  <a:pt x="1847015" y="15685"/>
                </a:cubicBezTo>
                <a:cubicBezTo>
                  <a:pt x="1907733" y="8939"/>
                  <a:pt x="1860288" y="15350"/>
                  <a:pt x="1908947" y="8399"/>
                </a:cubicBezTo>
                <a:cubicBezTo>
                  <a:pt x="1950524" y="-5462"/>
                  <a:pt x="1923177" y="215"/>
                  <a:pt x="1992737" y="8399"/>
                </a:cubicBezTo>
                <a:cubicBezTo>
                  <a:pt x="2064887" y="36149"/>
                  <a:pt x="2016551" y="20620"/>
                  <a:pt x="2058311" y="30257"/>
                </a:cubicBezTo>
                <a:cubicBezTo>
                  <a:pt x="2068068" y="32509"/>
                  <a:pt x="2077552" y="36058"/>
                  <a:pt x="2087455" y="37543"/>
                </a:cubicBezTo>
                <a:cubicBezTo>
                  <a:pt x="2101916" y="39712"/>
                  <a:pt x="2116600" y="39972"/>
                  <a:pt x="2131172" y="41186"/>
                </a:cubicBezTo>
                <a:cubicBezTo>
                  <a:pt x="2138458" y="42400"/>
                  <a:pt x="2145708" y="43853"/>
                  <a:pt x="2153030" y="44829"/>
                </a:cubicBezTo>
                <a:cubicBezTo>
                  <a:pt x="2163930" y="46282"/>
                  <a:pt x="2175034" y="46315"/>
                  <a:pt x="2185817" y="48472"/>
                </a:cubicBezTo>
                <a:cubicBezTo>
                  <a:pt x="2199394" y="51187"/>
                  <a:pt x="2212577" y="55597"/>
                  <a:pt x="2225890" y="59401"/>
                </a:cubicBezTo>
                <a:cubicBezTo>
                  <a:pt x="2241255" y="63791"/>
                  <a:pt x="2237979" y="65469"/>
                  <a:pt x="2258678" y="66687"/>
                </a:cubicBezTo>
                <a:cubicBezTo>
                  <a:pt x="2292642" y="68685"/>
                  <a:pt x="2326681" y="69116"/>
                  <a:pt x="2360682" y="70330"/>
                </a:cubicBezTo>
                <a:cubicBezTo>
                  <a:pt x="2377683" y="73973"/>
                  <a:pt x="2394376" y="79611"/>
                  <a:pt x="2411685" y="81259"/>
                </a:cubicBezTo>
                <a:cubicBezTo>
                  <a:pt x="2437186" y="83688"/>
                  <a:pt x="2470074" y="70431"/>
                  <a:pt x="2488188" y="88545"/>
                </a:cubicBezTo>
                <a:lnTo>
                  <a:pt x="2491831" y="921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rot="16200000">
            <a:off x="7609123" y="4739684"/>
            <a:ext cx="7459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6965314" y="4001638"/>
            <a:ext cx="1625952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50591" y="467841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pf stim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76478" y="498677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FF0000"/>
                </a:solidFill>
              </a:rPr>
              <a:t>cf</a:t>
            </a:r>
            <a:r>
              <a:rPr lang="en-GB" sz="2000" dirty="0" smtClean="0">
                <a:solidFill>
                  <a:srgbClr val="FF0000"/>
                </a:solidFill>
              </a:rPr>
              <a:t> stim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065" y="430789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parallel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048933" y="1413550"/>
            <a:ext cx="763730" cy="578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42625" y="1413550"/>
            <a:ext cx="753902" cy="7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052272" y="1413550"/>
            <a:ext cx="742639" cy="1078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822330" y="5447182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climbing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TextBox 69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Freeform 76"/>
          <p:cNvSpPr/>
          <p:nvPr/>
        </p:nvSpPr>
        <p:spPr bwMode="auto">
          <a:xfrm>
            <a:off x="6302438" y="4243015"/>
            <a:ext cx="2491831" cy="285269"/>
          </a:xfrm>
          <a:custGeom>
            <a:avLst/>
            <a:gdLst>
              <a:gd name="connsiteX0" fmla="*/ 0 w 2491831"/>
              <a:gd name="connsiteY0" fmla="*/ 44829 h 285269"/>
              <a:gd name="connsiteX1" fmla="*/ 21858 w 2491831"/>
              <a:gd name="connsiteY1" fmla="*/ 48472 h 285269"/>
              <a:gd name="connsiteX2" fmla="*/ 32787 w 2491831"/>
              <a:gd name="connsiteY2" fmla="*/ 52115 h 285269"/>
              <a:gd name="connsiteX3" fmla="*/ 65575 w 2491831"/>
              <a:gd name="connsiteY3" fmla="*/ 55758 h 285269"/>
              <a:gd name="connsiteX4" fmla="*/ 378875 w 2491831"/>
              <a:gd name="connsiteY4" fmla="*/ 52115 h 285269"/>
              <a:gd name="connsiteX5" fmla="*/ 400733 w 2491831"/>
              <a:gd name="connsiteY5" fmla="*/ 48472 h 285269"/>
              <a:gd name="connsiteX6" fmla="*/ 451736 w 2491831"/>
              <a:gd name="connsiteY6" fmla="*/ 44829 h 285269"/>
              <a:gd name="connsiteX7" fmla="*/ 575599 w 2491831"/>
              <a:gd name="connsiteY7" fmla="*/ 33900 h 285269"/>
              <a:gd name="connsiteX8" fmla="*/ 659388 w 2491831"/>
              <a:gd name="connsiteY8" fmla="*/ 37543 h 285269"/>
              <a:gd name="connsiteX9" fmla="*/ 677603 w 2491831"/>
              <a:gd name="connsiteY9" fmla="*/ 41186 h 285269"/>
              <a:gd name="connsiteX10" fmla="*/ 699462 w 2491831"/>
              <a:gd name="connsiteY10" fmla="*/ 55758 h 285269"/>
              <a:gd name="connsiteX11" fmla="*/ 710391 w 2491831"/>
              <a:gd name="connsiteY11" fmla="*/ 88545 h 285269"/>
              <a:gd name="connsiteX12" fmla="*/ 732249 w 2491831"/>
              <a:gd name="connsiteY12" fmla="*/ 106760 h 285269"/>
              <a:gd name="connsiteX13" fmla="*/ 768679 w 2491831"/>
              <a:gd name="connsiteY13" fmla="*/ 146834 h 285269"/>
              <a:gd name="connsiteX14" fmla="*/ 779608 w 2491831"/>
              <a:gd name="connsiteY14" fmla="*/ 175978 h 285269"/>
              <a:gd name="connsiteX15" fmla="*/ 794180 w 2491831"/>
              <a:gd name="connsiteY15" fmla="*/ 190550 h 285269"/>
              <a:gd name="connsiteX16" fmla="*/ 805109 w 2491831"/>
              <a:gd name="connsiteY16" fmla="*/ 194193 h 285269"/>
              <a:gd name="connsiteX17" fmla="*/ 823325 w 2491831"/>
              <a:gd name="connsiteY17" fmla="*/ 201479 h 285269"/>
              <a:gd name="connsiteX18" fmla="*/ 834254 w 2491831"/>
              <a:gd name="connsiteY18" fmla="*/ 212408 h 285269"/>
              <a:gd name="connsiteX19" fmla="*/ 856112 w 2491831"/>
              <a:gd name="connsiteY19" fmla="*/ 237909 h 285269"/>
              <a:gd name="connsiteX20" fmla="*/ 870684 w 2491831"/>
              <a:gd name="connsiteY20" fmla="*/ 241552 h 285269"/>
              <a:gd name="connsiteX21" fmla="*/ 892542 w 2491831"/>
              <a:gd name="connsiteY21" fmla="*/ 256124 h 285269"/>
              <a:gd name="connsiteX22" fmla="*/ 921686 w 2491831"/>
              <a:gd name="connsiteY22" fmla="*/ 263410 h 285269"/>
              <a:gd name="connsiteX23" fmla="*/ 972689 w 2491831"/>
              <a:gd name="connsiteY23" fmla="*/ 277983 h 285269"/>
              <a:gd name="connsiteX24" fmla="*/ 1041906 w 2491831"/>
              <a:gd name="connsiteY24" fmla="*/ 281626 h 285269"/>
              <a:gd name="connsiteX25" fmla="*/ 1067407 w 2491831"/>
              <a:gd name="connsiteY25" fmla="*/ 285269 h 285269"/>
              <a:gd name="connsiteX26" fmla="*/ 1224058 w 2491831"/>
              <a:gd name="connsiteY26" fmla="*/ 281626 h 285269"/>
              <a:gd name="connsiteX27" fmla="*/ 1256845 w 2491831"/>
              <a:gd name="connsiteY27" fmla="*/ 274340 h 285269"/>
              <a:gd name="connsiteX28" fmla="*/ 1267774 w 2491831"/>
              <a:gd name="connsiteY28" fmla="*/ 267054 h 285269"/>
              <a:gd name="connsiteX29" fmla="*/ 1300561 w 2491831"/>
              <a:gd name="connsiteY29" fmla="*/ 248838 h 285269"/>
              <a:gd name="connsiteX30" fmla="*/ 1315133 w 2491831"/>
              <a:gd name="connsiteY30" fmla="*/ 234266 h 285269"/>
              <a:gd name="connsiteX31" fmla="*/ 1347921 w 2491831"/>
              <a:gd name="connsiteY31" fmla="*/ 208765 h 285269"/>
              <a:gd name="connsiteX32" fmla="*/ 1362493 w 2491831"/>
              <a:gd name="connsiteY32" fmla="*/ 197836 h 285269"/>
              <a:gd name="connsiteX33" fmla="*/ 1373422 w 2491831"/>
              <a:gd name="connsiteY33" fmla="*/ 190550 h 285269"/>
              <a:gd name="connsiteX34" fmla="*/ 1384351 w 2491831"/>
              <a:gd name="connsiteY34" fmla="*/ 179621 h 285269"/>
              <a:gd name="connsiteX35" fmla="*/ 1395280 w 2491831"/>
              <a:gd name="connsiteY35" fmla="*/ 175978 h 285269"/>
              <a:gd name="connsiteX36" fmla="*/ 1417138 w 2491831"/>
              <a:gd name="connsiteY36" fmla="*/ 161406 h 285269"/>
              <a:gd name="connsiteX37" fmla="*/ 1435353 w 2491831"/>
              <a:gd name="connsiteY37" fmla="*/ 154120 h 285269"/>
              <a:gd name="connsiteX38" fmla="*/ 1446282 w 2491831"/>
              <a:gd name="connsiteY38" fmla="*/ 146834 h 285269"/>
              <a:gd name="connsiteX39" fmla="*/ 1479070 w 2491831"/>
              <a:gd name="connsiteY39" fmla="*/ 139548 h 285269"/>
              <a:gd name="connsiteX40" fmla="*/ 1486356 w 2491831"/>
              <a:gd name="connsiteY40" fmla="*/ 128618 h 285269"/>
              <a:gd name="connsiteX41" fmla="*/ 1497285 w 2491831"/>
              <a:gd name="connsiteY41" fmla="*/ 124975 h 285269"/>
              <a:gd name="connsiteX42" fmla="*/ 1508214 w 2491831"/>
              <a:gd name="connsiteY42" fmla="*/ 117689 h 285269"/>
              <a:gd name="connsiteX43" fmla="*/ 1519143 w 2491831"/>
              <a:gd name="connsiteY43" fmla="*/ 114046 h 285269"/>
              <a:gd name="connsiteX44" fmla="*/ 1530072 w 2491831"/>
              <a:gd name="connsiteY44" fmla="*/ 106760 h 285269"/>
              <a:gd name="connsiteX45" fmla="*/ 1551930 w 2491831"/>
              <a:gd name="connsiteY45" fmla="*/ 99474 h 285269"/>
              <a:gd name="connsiteX46" fmla="*/ 1581074 w 2491831"/>
              <a:gd name="connsiteY46" fmla="*/ 92188 h 285269"/>
              <a:gd name="connsiteX47" fmla="*/ 1602933 w 2491831"/>
              <a:gd name="connsiteY47" fmla="*/ 77616 h 285269"/>
              <a:gd name="connsiteX48" fmla="*/ 1613862 w 2491831"/>
              <a:gd name="connsiteY48" fmla="*/ 66687 h 285269"/>
              <a:gd name="connsiteX49" fmla="*/ 1624791 w 2491831"/>
              <a:gd name="connsiteY49" fmla="*/ 63044 h 285269"/>
              <a:gd name="connsiteX50" fmla="*/ 1664864 w 2491831"/>
              <a:gd name="connsiteY50" fmla="*/ 48472 h 285269"/>
              <a:gd name="connsiteX51" fmla="*/ 1675793 w 2491831"/>
              <a:gd name="connsiteY51" fmla="*/ 44829 h 285269"/>
              <a:gd name="connsiteX52" fmla="*/ 1715866 w 2491831"/>
              <a:gd name="connsiteY52" fmla="*/ 41186 h 285269"/>
              <a:gd name="connsiteX53" fmla="*/ 1763226 w 2491831"/>
              <a:gd name="connsiteY53" fmla="*/ 30257 h 285269"/>
              <a:gd name="connsiteX54" fmla="*/ 1785084 w 2491831"/>
              <a:gd name="connsiteY54" fmla="*/ 22971 h 285269"/>
              <a:gd name="connsiteX55" fmla="*/ 1847015 w 2491831"/>
              <a:gd name="connsiteY55" fmla="*/ 15685 h 285269"/>
              <a:gd name="connsiteX56" fmla="*/ 1908947 w 2491831"/>
              <a:gd name="connsiteY56" fmla="*/ 8399 h 285269"/>
              <a:gd name="connsiteX57" fmla="*/ 1992737 w 2491831"/>
              <a:gd name="connsiteY57" fmla="*/ 8399 h 285269"/>
              <a:gd name="connsiteX58" fmla="*/ 2058311 w 2491831"/>
              <a:gd name="connsiteY58" fmla="*/ 30257 h 285269"/>
              <a:gd name="connsiteX59" fmla="*/ 2087455 w 2491831"/>
              <a:gd name="connsiteY59" fmla="*/ 37543 h 285269"/>
              <a:gd name="connsiteX60" fmla="*/ 2131172 w 2491831"/>
              <a:gd name="connsiteY60" fmla="*/ 41186 h 285269"/>
              <a:gd name="connsiteX61" fmla="*/ 2153030 w 2491831"/>
              <a:gd name="connsiteY61" fmla="*/ 44829 h 285269"/>
              <a:gd name="connsiteX62" fmla="*/ 2185817 w 2491831"/>
              <a:gd name="connsiteY62" fmla="*/ 48472 h 285269"/>
              <a:gd name="connsiteX63" fmla="*/ 2225890 w 2491831"/>
              <a:gd name="connsiteY63" fmla="*/ 59401 h 285269"/>
              <a:gd name="connsiteX64" fmla="*/ 2258678 w 2491831"/>
              <a:gd name="connsiteY64" fmla="*/ 66687 h 285269"/>
              <a:gd name="connsiteX65" fmla="*/ 2360682 w 2491831"/>
              <a:gd name="connsiteY65" fmla="*/ 70330 h 285269"/>
              <a:gd name="connsiteX66" fmla="*/ 2411685 w 2491831"/>
              <a:gd name="connsiteY66" fmla="*/ 81259 h 285269"/>
              <a:gd name="connsiteX67" fmla="*/ 2488188 w 2491831"/>
              <a:gd name="connsiteY67" fmla="*/ 88545 h 285269"/>
              <a:gd name="connsiteX68" fmla="*/ 2491831 w 2491831"/>
              <a:gd name="connsiteY68" fmla="*/ 92188 h 28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91831" h="285269">
                <a:moveTo>
                  <a:pt x="0" y="44829"/>
                </a:moveTo>
                <a:cubicBezTo>
                  <a:pt x="7286" y="46043"/>
                  <a:pt x="14647" y="46870"/>
                  <a:pt x="21858" y="48472"/>
                </a:cubicBezTo>
                <a:cubicBezTo>
                  <a:pt x="25607" y="49305"/>
                  <a:pt x="28999" y="51484"/>
                  <a:pt x="32787" y="52115"/>
                </a:cubicBezTo>
                <a:cubicBezTo>
                  <a:pt x="43634" y="53923"/>
                  <a:pt x="54646" y="54544"/>
                  <a:pt x="65575" y="55758"/>
                </a:cubicBezTo>
                <a:lnTo>
                  <a:pt x="378875" y="52115"/>
                </a:lnTo>
                <a:cubicBezTo>
                  <a:pt x="386260" y="51954"/>
                  <a:pt x="393383" y="49207"/>
                  <a:pt x="400733" y="48472"/>
                </a:cubicBezTo>
                <a:cubicBezTo>
                  <a:pt x="417693" y="46776"/>
                  <a:pt x="434735" y="46043"/>
                  <a:pt x="451736" y="44829"/>
                </a:cubicBezTo>
                <a:cubicBezTo>
                  <a:pt x="505871" y="26784"/>
                  <a:pt x="465919" y="37817"/>
                  <a:pt x="575599" y="33900"/>
                </a:cubicBezTo>
                <a:cubicBezTo>
                  <a:pt x="603529" y="35114"/>
                  <a:pt x="631503" y="35551"/>
                  <a:pt x="659388" y="37543"/>
                </a:cubicBezTo>
                <a:cubicBezTo>
                  <a:pt x="665564" y="37984"/>
                  <a:pt x="671966" y="38624"/>
                  <a:pt x="677603" y="41186"/>
                </a:cubicBezTo>
                <a:cubicBezTo>
                  <a:pt x="685575" y="44810"/>
                  <a:pt x="699462" y="55758"/>
                  <a:pt x="699462" y="55758"/>
                </a:cubicBezTo>
                <a:cubicBezTo>
                  <a:pt x="701508" y="63943"/>
                  <a:pt x="705403" y="82309"/>
                  <a:pt x="710391" y="88545"/>
                </a:cubicBezTo>
                <a:cubicBezTo>
                  <a:pt x="716316" y="95951"/>
                  <a:pt x="725280" y="100327"/>
                  <a:pt x="732249" y="106760"/>
                </a:cubicBezTo>
                <a:cubicBezTo>
                  <a:pt x="756458" y="129107"/>
                  <a:pt x="753359" y="126405"/>
                  <a:pt x="768679" y="146834"/>
                </a:cubicBezTo>
                <a:cubicBezTo>
                  <a:pt x="770979" y="153735"/>
                  <a:pt x="776704" y="171622"/>
                  <a:pt x="779608" y="175978"/>
                </a:cubicBezTo>
                <a:cubicBezTo>
                  <a:pt x="783418" y="181694"/>
                  <a:pt x="788590" y="186557"/>
                  <a:pt x="794180" y="190550"/>
                </a:cubicBezTo>
                <a:cubicBezTo>
                  <a:pt x="797305" y="192782"/>
                  <a:pt x="801513" y="192845"/>
                  <a:pt x="805109" y="194193"/>
                </a:cubicBezTo>
                <a:cubicBezTo>
                  <a:pt x="811232" y="196489"/>
                  <a:pt x="817253" y="199050"/>
                  <a:pt x="823325" y="201479"/>
                </a:cubicBezTo>
                <a:cubicBezTo>
                  <a:pt x="826968" y="205122"/>
                  <a:pt x="830901" y="208496"/>
                  <a:pt x="834254" y="212408"/>
                </a:cubicBezTo>
                <a:cubicBezTo>
                  <a:pt x="839283" y="218275"/>
                  <a:pt x="848519" y="233570"/>
                  <a:pt x="856112" y="237909"/>
                </a:cubicBezTo>
                <a:cubicBezTo>
                  <a:pt x="860459" y="240393"/>
                  <a:pt x="865827" y="240338"/>
                  <a:pt x="870684" y="241552"/>
                </a:cubicBezTo>
                <a:cubicBezTo>
                  <a:pt x="877970" y="246409"/>
                  <a:pt x="884887" y="251871"/>
                  <a:pt x="892542" y="256124"/>
                </a:cubicBezTo>
                <a:cubicBezTo>
                  <a:pt x="899648" y="260072"/>
                  <a:pt x="915341" y="261679"/>
                  <a:pt x="921686" y="263410"/>
                </a:cubicBezTo>
                <a:cubicBezTo>
                  <a:pt x="936516" y="267455"/>
                  <a:pt x="957644" y="277191"/>
                  <a:pt x="972689" y="277983"/>
                </a:cubicBezTo>
                <a:lnTo>
                  <a:pt x="1041906" y="281626"/>
                </a:lnTo>
                <a:cubicBezTo>
                  <a:pt x="1050406" y="282840"/>
                  <a:pt x="1058820" y="285269"/>
                  <a:pt x="1067407" y="285269"/>
                </a:cubicBezTo>
                <a:cubicBezTo>
                  <a:pt x="1119638" y="285269"/>
                  <a:pt x="1171872" y="283800"/>
                  <a:pt x="1224058" y="281626"/>
                </a:cubicBezTo>
                <a:cubicBezTo>
                  <a:pt x="1229608" y="281395"/>
                  <a:pt x="1250477" y="275932"/>
                  <a:pt x="1256845" y="274340"/>
                </a:cubicBezTo>
                <a:cubicBezTo>
                  <a:pt x="1260488" y="271911"/>
                  <a:pt x="1263973" y="269226"/>
                  <a:pt x="1267774" y="267054"/>
                </a:cubicBezTo>
                <a:cubicBezTo>
                  <a:pt x="1280797" y="259612"/>
                  <a:pt x="1287965" y="258635"/>
                  <a:pt x="1300561" y="248838"/>
                </a:cubicBezTo>
                <a:cubicBezTo>
                  <a:pt x="1305983" y="244621"/>
                  <a:pt x="1309889" y="238703"/>
                  <a:pt x="1315133" y="234266"/>
                </a:cubicBezTo>
                <a:cubicBezTo>
                  <a:pt x="1325703" y="225323"/>
                  <a:pt x="1336946" y="217207"/>
                  <a:pt x="1347921" y="208765"/>
                </a:cubicBezTo>
                <a:cubicBezTo>
                  <a:pt x="1352734" y="205063"/>
                  <a:pt x="1357441" y="201204"/>
                  <a:pt x="1362493" y="197836"/>
                </a:cubicBezTo>
                <a:cubicBezTo>
                  <a:pt x="1366136" y="195407"/>
                  <a:pt x="1370058" y="193353"/>
                  <a:pt x="1373422" y="190550"/>
                </a:cubicBezTo>
                <a:cubicBezTo>
                  <a:pt x="1377380" y="187252"/>
                  <a:pt x="1380064" y="182479"/>
                  <a:pt x="1384351" y="179621"/>
                </a:cubicBezTo>
                <a:cubicBezTo>
                  <a:pt x="1387546" y="177491"/>
                  <a:pt x="1391923" y="177843"/>
                  <a:pt x="1395280" y="175978"/>
                </a:cubicBezTo>
                <a:cubicBezTo>
                  <a:pt x="1402935" y="171725"/>
                  <a:pt x="1409008" y="164658"/>
                  <a:pt x="1417138" y="161406"/>
                </a:cubicBezTo>
                <a:cubicBezTo>
                  <a:pt x="1423210" y="158977"/>
                  <a:pt x="1429504" y="157045"/>
                  <a:pt x="1435353" y="154120"/>
                </a:cubicBezTo>
                <a:cubicBezTo>
                  <a:pt x="1439269" y="152162"/>
                  <a:pt x="1442366" y="148792"/>
                  <a:pt x="1446282" y="146834"/>
                </a:cubicBezTo>
                <a:cubicBezTo>
                  <a:pt x="1455251" y="142350"/>
                  <a:pt x="1470675" y="140947"/>
                  <a:pt x="1479070" y="139548"/>
                </a:cubicBezTo>
                <a:cubicBezTo>
                  <a:pt x="1481499" y="135905"/>
                  <a:pt x="1482937" y="131353"/>
                  <a:pt x="1486356" y="128618"/>
                </a:cubicBezTo>
                <a:cubicBezTo>
                  <a:pt x="1489355" y="126219"/>
                  <a:pt x="1493850" y="126692"/>
                  <a:pt x="1497285" y="124975"/>
                </a:cubicBezTo>
                <a:cubicBezTo>
                  <a:pt x="1501201" y="123017"/>
                  <a:pt x="1504298" y="119647"/>
                  <a:pt x="1508214" y="117689"/>
                </a:cubicBezTo>
                <a:cubicBezTo>
                  <a:pt x="1511649" y="115972"/>
                  <a:pt x="1515708" y="115763"/>
                  <a:pt x="1519143" y="114046"/>
                </a:cubicBezTo>
                <a:cubicBezTo>
                  <a:pt x="1523059" y="112088"/>
                  <a:pt x="1526071" y="108538"/>
                  <a:pt x="1530072" y="106760"/>
                </a:cubicBezTo>
                <a:cubicBezTo>
                  <a:pt x="1537090" y="103641"/>
                  <a:pt x="1544644" y="101903"/>
                  <a:pt x="1551930" y="99474"/>
                </a:cubicBezTo>
                <a:cubicBezTo>
                  <a:pt x="1568733" y="93873"/>
                  <a:pt x="1559094" y="96584"/>
                  <a:pt x="1581074" y="92188"/>
                </a:cubicBezTo>
                <a:cubicBezTo>
                  <a:pt x="1588360" y="87331"/>
                  <a:pt x="1596741" y="83808"/>
                  <a:pt x="1602933" y="77616"/>
                </a:cubicBezTo>
                <a:cubicBezTo>
                  <a:pt x="1606576" y="73973"/>
                  <a:pt x="1609575" y="69545"/>
                  <a:pt x="1613862" y="66687"/>
                </a:cubicBezTo>
                <a:cubicBezTo>
                  <a:pt x="1617057" y="64557"/>
                  <a:pt x="1621261" y="64557"/>
                  <a:pt x="1624791" y="63044"/>
                </a:cubicBezTo>
                <a:cubicBezTo>
                  <a:pt x="1661856" y="47159"/>
                  <a:pt x="1610398" y="64812"/>
                  <a:pt x="1664864" y="48472"/>
                </a:cubicBezTo>
                <a:cubicBezTo>
                  <a:pt x="1668542" y="47369"/>
                  <a:pt x="1671992" y="45372"/>
                  <a:pt x="1675793" y="44829"/>
                </a:cubicBezTo>
                <a:cubicBezTo>
                  <a:pt x="1689071" y="42932"/>
                  <a:pt x="1702508" y="42400"/>
                  <a:pt x="1715866" y="41186"/>
                </a:cubicBezTo>
                <a:cubicBezTo>
                  <a:pt x="1734845" y="37390"/>
                  <a:pt x="1742719" y="36116"/>
                  <a:pt x="1763226" y="30257"/>
                </a:cubicBezTo>
                <a:cubicBezTo>
                  <a:pt x="1770611" y="28147"/>
                  <a:pt x="1777517" y="24287"/>
                  <a:pt x="1785084" y="22971"/>
                </a:cubicBezTo>
                <a:cubicBezTo>
                  <a:pt x="1805563" y="19409"/>
                  <a:pt x="1826356" y="17980"/>
                  <a:pt x="1847015" y="15685"/>
                </a:cubicBezTo>
                <a:cubicBezTo>
                  <a:pt x="1907733" y="8939"/>
                  <a:pt x="1860288" y="15350"/>
                  <a:pt x="1908947" y="8399"/>
                </a:cubicBezTo>
                <a:cubicBezTo>
                  <a:pt x="1950524" y="-5462"/>
                  <a:pt x="1923177" y="215"/>
                  <a:pt x="1992737" y="8399"/>
                </a:cubicBezTo>
                <a:cubicBezTo>
                  <a:pt x="2064887" y="36149"/>
                  <a:pt x="2016551" y="20620"/>
                  <a:pt x="2058311" y="30257"/>
                </a:cubicBezTo>
                <a:cubicBezTo>
                  <a:pt x="2068068" y="32509"/>
                  <a:pt x="2077552" y="36058"/>
                  <a:pt x="2087455" y="37543"/>
                </a:cubicBezTo>
                <a:cubicBezTo>
                  <a:pt x="2101916" y="39712"/>
                  <a:pt x="2116600" y="39972"/>
                  <a:pt x="2131172" y="41186"/>
                </a:cubicBezTo>
                <a:cubicBezTo>
                  <a:pt x="2138458" y="42400"/>
                  <a:pt x="2145708" y="43853"/>
                  <a:pt x="2153030" y="44829"/>
                </a:cubicBezTo>
                <a:cubicBezTo>
                  <a:pt x="2163930" y="46282"/>
                  <a:pt x="2175034" y="46315"/>
                  <a:pt x="2185817" y="48472"/>
                </a:cubicBezTo>
                <a:cubicBezTo>
                  <a:pt x="2199394" y="51187"/>
                  <a:pt x="2212577" y="55597"/>
                  <a:pt x="2225890" y="59401"/>
                </a:cubicBezTo>
                <a:cubicBezTo>
                  <a:pt x="2241255" y="63791"/>
                  <a:pt x="2237979" y="65469"/>
                  <a:pt x="2258678" y="66687"/>
                </a:cubicBezTo>
                <a:cubicBezTo>
                  <a:pt x="2292642" y="68685"/>
                  <a:pt x="2326681" y="69116"/>
                  <a:pt x="2360682" y="70330"/>
                </a:cubicBezTo>
                <a:cubicBezTo>
                  <a:pt x="2377683" y="73973"/>
                  <a:pt x="2394376" y="79611"/>
                  <a:pt x="2411685" y="81259"/>
                </a:cubicBezTo>
                <a:cubicBezTo>
                  <a:pt x="2437186" y="83688"/>
                  <a:pt x="2470074" y="70431"/>
                  <a:pt x="2488188" y="88545"/>
                </a:cubicBezTo>
                <a:lnTo>
                  <a:pt x="2491831" y="921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6965314" y="4001638"/>
            <a:ext cx="1625952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0591" y="467841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pf stim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065" y="430789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parallel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048933" y="1413550"/>
            <a:ext cx="763730" cy="578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42625" y="1413550"/>
            <a:ext cx="753902" cy="7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052272" y="1413550"/>
            <a:ext cx="742639" cy="1078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822330" y="5447182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climbing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TextBox 69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16200000">
            <a:off x="7609123" y="4739684"/>
            <a:ext cx="7459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16200000">
            <a:off x="7103111" y="4739684"/>
            <a:ext cx="7459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6305266" y="4288809"/>
            <a:ext cx="2507776" cy="255895"/>
          </a:xfrm>
          <a:custGeom>
            <a:avLst/>
            <a:gdLst>
              <a:gd name="connsiteX0" fmla="*/ 0 w 2507776"/>
              <a:gd name="connsiteY0" fmla="*/ 37531 h 255895"/>
              <a:gd name="connsiteX1" fmla="*/ 324134 w 2507776"/>
              <a:gd name="connsiteY1" fmla="*/ 34119 h 255895"/>
              <a:gd name="connsiteX2" fmla="*/ 337782 w 2507776"/>
              <a:gd name="connsiteY2" fmla="*/ 30707 h 255895"/>
              <a:gd name="connsiteX3" fmla="*/ 358253 w 2507776"/>
              <a:gd name="connsiteY3" fmla="*/ 23884 h 255895"/>
              <a:gd name="connsiteX4" fmla="*/ 368489 w 2507776"/>
              <a:gd name="connsiteY4" fmla="*/ 20472 h 255895"/>
              <a:gd name="connsiteX5" fmla="*/ 385549 w 2507776"/>
              <a:gd name="connsiteY5" fmla="*/ 17060 h 255895"/>
              <a:gd name="connsiteX6" fmla="*/ 446964 w 2507776"/>
              <a:gd name="connsiteY6" fmla="*/ 6824 h 255895"/>
              <a:gd name="connsiteX7" fmla="*/ 474259 w 2507776"/>
              <a:gd name="connsiteY7" fmla="*/ 0 h 255895"/>
              <a:gd name="connsiteX8" fmla="*/ 586853 w 2507776"/>
              <a:gd name="connsiteY8" fmla="*/ 3412 h 255895"/>
              <a:gd name="connsiteX9" fmla="*/ 597089 w 2507776"/>
              <a:gd name="connsiteY9" fmla="*/ 6824 h 255895"/>
              <a:gd name="connsiteX10" fmla="*/ 672152 w 2507776"/>
              <a:gd name="connsiteY10" fmla="*/ 10236 h 255895"/>
              <a:gd name="connsiteX11" fmla="*/ 682388 w 2507776"/>
              <a:gd name="connsiteY11" fmla="*/ 13648 h 255895"/>
              <a:gd name="connsiteX12" fmla="*/ 702859 w 2507776"/>
              <a:gd name="connsiteY12" fmla="*/ 30707 h 255895"/>
              <a:gd name="connsiteX13" fmla="*/ 716507 w 2507776"/>
              <a:gd name="connsiteY13" fmla="*/ 51179 h 255895"/>
              <a:gd name="connsiteX14" fmla="*/ 726743 w 2507776"/>
              <a:gd name="connsiteY14" fmla="*/ 64827 h 255895"/>
              <a:gd name="connsiteX15" fmla="*/ 733567 w 2507776"/>
              <a:gd name="connsiteY15" fmla="*/ 81887 h 255895"/>
              <a:gd name="connsiteX16" fmla="*/ 740391 w 2507776"/>
              <a:gd name="connsiteY16" fmla="*/ 95534 h 255895"/>
              <a:gd name="connsiteX17" fmla="*/ 747215 w 2507776"/>
              <a:gd name="connsiteY17" fmla="*/ 105770 h 255895"/>
              <a:gd name="connsiteX18" fmla="*/ 764274 w 2507776"/>
              <a:gd name="connsiteY18" fmla="*/ 136478 h 255895"/>
              <a:gd name="connsiteX19" fmla="*/ 777922 w 2507776"/>
              <a:gd name="connsiteY19" fmla="*/ 146713 h 255895"/>
              <a:gd name="connsiteX20" fmla="*/ 794982 w 2507776"/>
              <a:gd name="connsiteY20" fmla="*/ 163773 h 255895"/>
              <a:gd name="connsiteX21" fmla="*/ 801806 w 2507776"/>
              <a:gd name="connsiteY21" fmla="*/ 174009 h 255895"/>
              <a:gd name="connsiteX22" fmla="*/ 812041 w 2507776"/>
              <a:gd name="connsiteY22" fmla="*/ 184245 h 255895"/>
              <a:gd name="connsiteX23" fmla="*/ 818865 w 2507776"/>
              <a:gd name="connsiteY23" fmla="*/ 194481 h 255895"/>
              <a:gd name="connsiteX24" fmla="*/ 829101 w 2507776"/>
              <a:gd name="connsiteY24" fmla="*/ 208128 h 255895"/>
              <a:gd name="connsiteX25" fmla="*/ 842749 w 2507776"/>
              <a:gd name="connsiteY25" fmla="*/ 225188 h 255895"/>
              <a:gd name="connsiteX26" fmla="*/ 852985 w 2507776"/>
              <a:gd name="connsiteY26" fmla="*/ 235424 h 255895"/>
              <a:gd name="connsiteX27" fmla="*/ 873456 w 2507776"/>
              <a:gd name="connsiteY27" fmla="*/ 242248 h 255895"/>
              <a:gd name="connsiteX28" fmla="*/ 948519 w 2507776"/>
              <a:gd name="connsiteY28" fmla="*/ 238836 h 255895"/>
              <a:gd name="connsiteX29" fmla="*/ 962167 w 2507776"/>
              <a:gd name="connsiteY29" fmla="*/ 235424 h 255895"/>
              <a:gd name="connsiteX30" fmla="*/ 968991 w 2507776"/>
              <a:gd name="connsiteY30" fmla="*/ 225188 h 255895"/>
              <a:gd name="connsiteX31" fmla="*/ 972403 w 2507776"/>
              <a:gd name="connsiteY31" fmla="*/ 211540 h 255895"/>
              <a:gd name="connsiteX32" fmla="*/ 986050 w 2507776"/>
              <a:gd name="connsiteY32" fmla="*/ 204716 h 255895"/>
              <a:gd name="connsiteX33" fmla="*/ 1003110 w 2507776"/>
              <a:gd name="connsiteY33" fmla="*/ 194481 h 255895"/>
              <a:gd name="connsiteX34" fmla="*/ 1023582 w 2507776"/>
              <a:gd name="connsiteY34" fmla="*/ 177421 h 255895"/>
              <a:gd name="connsiteX35" fmla="*/ 1037230 w 2507776"/>
              <a:gd name="connsiteY35" fmla="*/ 170597 h 255895"/>
              <a:gd name="connsiteX36" fmla="*/ 1050877 w 2507776"/>
              <a:gd name="connsiteY36" fmla="*/ 160361 h 255895"/>
              <a:gd name="connsiteX37" fmla="*/ 1084997 w 2507776"/>
              <a:gd name="connsiteY37" fmla="*/ 143301 h 255895"/>
              <a:gd name="connsiteX38" fmla="*/ 1105468 w 2507776"/>
              <a:gd name="connsiteY38" fmla="*/ 122830 h 255895"/>
              <a:gd name="connsiteX39" fmla="*/ 1112292 w 2507776"/>
              <a:gd name="connsiteY39" fmla="*/ 112594 h 255895"/>
              <a:gd name="connsiteX40" fmla="*/ 1125940 w 2507776"/>
              <a:gd name="connsiteY40" fmla="*/ 109182 h 255895"/>
              <a:gd name="connsiteX41" fmla="*/ 1166883 w 2507776"/>
              <a:gd name="connsiteY41" fmla="*/ 81887 h 255895"/>
              <a:gd name="connsiteX42" fmla="*/ 1177119 w 2507776"/>
              <a:gd name="connsiteY42" fmla="*/ 75063 h 255895"/>
              <a:gd name="connsiteX43" fmla="*/ 1187355 w 2507776"/>
              <a:gd name="connsiteY43" fmla="*/ 68239 h 255895"/>
              <a:gd name="connsiteX44" fmla="*/ 1228298 w 2507776"/>
              <a:gd name="connsiteY44" fmla="*/ 64827 h 255895"/>
              <a:gd name="connsiteX45" fmla="*/ 1299949 w 2507776"/>
              <a:gd name="connsiteY45" fmla="*/ 58003 h 255895"/>
              <a:gd name="connsiteX46" fmla="*/ 1320421 w 2507776"/>
              <a:gd name="connsiteY46" fmla="*/ 54591 h 255895"/>
              <a:gd name="connsiteX47" fmla="*/ 1344304 w 2507776"/>
              <a:gd name="connsiteY47" fmla="*/ 71651 h 255895"/>
              <a:gd name="connsiteX48" fmla="*/ 1354540 w 2507776"/>
              <a:gd name="connsiteY48" fmla="*/ 81887 h 255895"/>
              <a:gd name="connsiteX49" fmla="*/ 1371600 w 2507776"/>
              <a:gd name="connsiteY49" fmla="*/ 112594 h 255895"/>
              <a:gd name="connsiteX50" fmla="*/ 1388659 w 2507776"/>
              <a:gd name="connsiteY50" fmla="*/ 133066 h 255895"/>
              <a:gd name="connsiteX51" fmla="*/ 1395483 w 2507776"/>
              <a:gd name="connsiteY51" fmla="*/ 153537 h 255895"/>
              <a:gd name="connsiteX52" fmla="*/ 1398895 w 2507776"/>
              <a:gd name="connsiteY52" fmla="*/ 163773 h 255895"/>
              <a:gd name="connsiteX53" fmla="*/ 1405719 w 2507776"/>
              <a:gd name="connsiteY53" fmla="*/ 174009 h 255895"/>
              <a:gd name="connsiteX54" fmla="*/ 1419367 w 2507776"/>
              <a:gd name="connsiteY54" fmla="*/ 197892 h 255895"/>
              <a:gd name="connsiteX55" fmla="*/ 1422779 w 2507776"/>
              <a:gd name="connsiteY55" fmla="*/ 211540 h 255895"/>
              <a:gd name="connsiteX56" fmla="*/ 1429603 w 2507776"/>
              <a:gd name="connsiteY56" fmla="*/ 221776 h 255895"/>
              <a:gd name="connsiteX57" fmla="*/ 1443250 w 2507776"/>
              <a:gd name="connsiteY57" fmla="*/ 245660 h 255895"/>
              <a:gd name="connsiteX58" fmla="*/ 1463722 w 2507776"/>
              <a:gd name="connsiteY58" fmla="*/ 249072 h 255895"/>
              <a:gd name="connsiteX59" fmla="*/ 1504665 w 2507776"/>
              <a:gd name="connsiteY59" fmla="*/ 255895 h 255895"/>
              <a:gd name="connsiteX60" fmla="*/ 1545609 w 2507776"/>
              <a:gd name="connsiteY60" fmla="*/ 249072 h 255895"/>
              <a:gd name="connsiteX61" fmla="*/ 1555844 w 2507776"/>
              <a:gd name="connsiteY61" fmla="*/ 242248 h 255895"/>
              <a:gd name="connsiteX62" fmla="*/ 1569492 w 2507776"/>
              <a:gd name="connsiteY62" fmla="*/ 232012 h 255895"/>
              <a:gd name="connsiteX63" fmla="*/ 1583140 w 2507776"/>
              <a:gd name="connsiteY63" fmla="*/ 211540 h 255895"/>
              <a:gd name="connsiteX64" fmla="*/ 1589964 w 2507776"/>
              <a:gd name="connsiteY64" fmla="*/ 201304 h 255895"/>
              <a:gd name="connsiteX65" fmla="*/ 1600200 w 2507776"/>
              <a:gd name="connsiteY65" fmla="*/ 194481 h 255895"/>
              <a:gd name="connsiteX66" fmla="*/ 1607024 w 2507776"/>
              <a:gd name="connsiteY66" fmla="*/ 180833 h 255895"/>
              <a:gd name="connsiteX67" fmla="*/ 1617259 w 2507776"/>
              <a:gd name="connsiteY67" fmla="*/ 174009 h 255895"/>
              <a:gd name="connsiteX68" fmla="*/ 1624083 w 2507776"/>
              <a:gd name="connsiteY68" fmla="*/ 156949 h 255895"/>
              <a:gd name="connsiteX69" fmla="*/ 1641143 w 2507776"/>
              <a:gd name="connsiteY69" fmla="*/ 139890 h 255895"/>
              <a:gd name="connsiteX70" fmla="*/ 1647967 w 2507776"/>
              <a:gd name="connsiteY70" fmla="*/ 129654 h 255895"/>
              <a:gd name="connsiteX71" fmla="*/ 1671850 w 2507776"/>
              <a:gd name="connsiteY71" fmla="*/ 116006 h 255895"/>
              <a:gd name="connsiteX72" fmla="*/ 1695734 w 2507776"/>
              <a:gd name="connsiteY72" fmla="*/ 105770 h 255895"/>
              <a:gd name="connsiteX73" fmla="*/ 1736677 w 2507776"/>
              <a:gd name="connsiteY73" fmla="*/ 85298 h 255895"/>
              <a:gd name="connsiteX74" fmla="*/ 1763973 w 2507776"/>
              <a:gd name="connsiteY74" fmla="*/ 75063 h 255895"/>
              <a:gd name="connsiteX75" fmla="*/ 1815152 w 2507776"/>
              <a:gd name="connsiteY75" fmla="*/ 71651 h 255895"/>
              <a:gd name="connsiteX76" fmla="*/ 1835624 w 2507776"/>
              <a:gd name="connsiteY76" fmla="*/ 64827 h 255895"/>
              <a:gd name="connsiteX77" fmla="*/ 1927746 w 2507776"/>
              <a:gd name="connsiteY77" fmla="*/ 71651 h 255895"/>
              <a:gd name="connsiteX78" fmla="*/ 1972101 w 2507776"/>
              <a:gd name="connsiteY78" fmla="*/ 81887 h 255895"/>
              <a:gd name="connsiteX79" fmla="*/ 2507776 w 2507776"/>
              <a:gd name="connsiteY79" fmla="*/ 85298 h 25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07776" h="255895">
                <a:moveTo>
                  <a:pt x="0" y="37531"/>
                </a:moveTo>
                <a:lnTo>
                  <a:pt x="324134" y="34119"/>
                </a:lnTo>
                <a:cubicBezTo>
                  <a:pt x="328822" y="34024"/>
                  <a:pt x="333290" y="32054"/>
                  <a:pt x="337782" y="30707"/>
                </a:cubicBezTo>
                <a:cubicBezTo>
                  <a:pt x="344671" y="28640"/>
                  <a:pt x="351429" y="26158"/>
                  <a:pt x="358253" y="23884"/>
                </a:cubicBezTo>
                <a:cubicBezTo>
                  <a:pt x="361665" y="22747"/>
                  <a:pt x="364962" y="21177"/>
                  <a:pt x="368489" y="20472"/>
                </a:cubicBezTo>
                <a:cubicBezTo>
                  <a:pt x="374176" y="19335"/>
                  <a:pt x="379821" y="17964"/>
                  <a:pt x="385549" y="17060"/>
                </a:cubicBezTo>
                <a:cubicBezTo>
                  <a:pt x="493536" y="9"/>
                  <a:pt x="401508" y="16925"/>
                  <a:pt x="446964" y="6824"/>
                </a:cubicBezTo>
                <a:cubicBezTo>
                  <a:pt x="471666" y="1335"/>
                  <a:pt x="455970" y="6097"/>
                  <a:pt x="474259" y="0"/>
                </a:cubicBezTo>
                <a:cubicBezTo>
                  <a:pt x="511790" y="1137"/>
                  <a:pt x="549362" y="1329"/>
                  <a:pt x="586853" y="3412"/>
                </a:cubicBezTo>
                <a:cubicBezTo>
                  <a:pt x="590444" y="3612"/>
                  <a:pt x="593504" y="6537"/>
                  <a:pt x="597089" y="6824"/>
                </a:cubicBezTo>
                <a:cubicBezTo>
                  <a:pt x="622056" y="8821"/>
                  <a:pt x="647131" y="9099"/>
                  <a:pt x="672152" y="10236"/>
                </a:cubicBezTo>
                <a:cubicBezTo>
                  <a:pt x="675564" y="11373"/>
                  <a:pt x="679171" y="12040"/>
                  <a:pt x="682388" y="13648"/>
                </a:cubicBezTo>
                <a:cubicBezTo>
                  <a:pt x="689556" y="17232"/>
                  <a:pt x="698057" y="24533"/>
                  <a:pt x="702859" y="30707"/>
                </a:cubicBezTo>
                <a:cubicBezTo>
                  <a:pt x="707894" y="37181"/>
                  <a:pt x="711586" y="44618"/>
                  <a:pt x="716507" y="51179"/>
                </a:cubicBezTo>
                <a:cubicBezTo>
                  <a:pt x="719919" y="55728"/>
                  <a:pt x="723981" y="59856"/>
                  <a:pt x="726743" y="64827"/>
                </a:cubicBezTo>
                <a:cubicBezTo>
                  <a:pt x="729717" y="70181"/>
                  <a:pt x="731079" y="76290"/>
                  <a:pt x="733567" y="81887"/>
                </a:cubicBezTo>
                <a:cubicBezTo>
                  <a:pt x="735633" y="86535"/>
                  <a:pt x="737868" y="91118"/>
                  <a:pt x="740391" y="95534"/>
                </a:cubicBezTo>
                <a:cubicBezTo>
                  <a:pt x="742426" y="99094"/>
                  <a:pt x="745381" y="102102"/>
                  <a:pt x="747215" y="105770"/>
                </a:cubicBezTo>
                <a:cubicBezTo>
                  <a:pt x="755624" y="122590"/>
                  <a:pt x="750851" y="123055"/>
                  <a:pt x="764274" y="136478"/>
                </a:cubicBezTo>
                <a:cubicBezTo>
                  <a:pt x="768295" y="140499"/>
                  <a:pt x="773373" y="143301"/>
                  <a:pt x="777922" y="146713"/>
                </a:cubicBezTo>
                <a:cubicBezTo>
                  <a:pt x="796119" y="174009"/>
                  <a:pt x="772235" y="141026"/>
                  <a:pt x="794982" y="163773"/>
                </a:cubicBezTo>
                <a:cubicBezTo>
                  <a:pt x="797882" y="166673"/>
                  <a:pt x="799181" y="170859"/>
                  <a:pt x="801806" y="174009"/>
                </a:cubicBezTo>
                <a:cubicBezTo>
                  <a:pt x="804895" y="177716"/>
                  <a:pt x="808952" y="180538"/>
                  <a:pt x="812041" y="184245"/>
                </a:cubicBezTo>
                <a:cubicBezTo>
                  <a:pt x="814666" y="187395"/>
                  <a:pt x="816481" y="191144"/>
                  <a:pt x="818865" y="194481"/>
                </a:cubicBezTo>
                <a:cubicBezTo>
                  <a:pt x="822170" y="199108"/>
                  <a:pt x="825689" y="203579"/>
                  <a:pt x="829101" y="208128"/>
                </a:cubicBezTo>
                <a:cubicBezTo>
                  <a:pt x="834702" y="224932"/>
                  <a:pt x="828503" y="213316"/>
                  <a:pt x="842749" y="225188"/>
                </a:cubicBezTo>
                <a:cubicBezTo>
                  <a:pt x="846456" y="228277"/>
                  <a:pt x="848767" y="233081"/>
                  <a:pt x="852985" y="235424"/>
                </a:cubicBezTo>
                <a:cubicBezTo>
                  <a:pt x="859273" y="238917"/>
                  <a:pt x="873456" y="242248"/>
                  <a:pt x="873456" y="242248"/>
                </a:cubicBezTo>
                <a:cubicBezTo>
                  <a:pt x="898477" y="241111"/>
                  <a:pt x="923546" y="240757"/>
                  <a:pt x="948519" y="238836"/>
                </a:cubicBezTo>
                <a:cubicBezTo>
                  <a:pt x="953195" y="238476"/>
                  <a:pt x="958265" y="238025"/>
                  <a:pt x="962167" y="235424"/>
                </a:cubicBezTo>
                <a:cubicBezTo>
                  <a:pt x="965579" y="233149"/>
                  <a:pt x="966716" y="228600"/>
                  <a:pt x="968991" y="225188"/>
                </a:cubicBezTo>
                <a:cubicBezTo>
                  <a:pt x="970128" y="220639"/>
                  <a:pt x="969401" y="215143"/>
                  <a:pt x="972403" y="211540"/>
                </a:cubicBezTo>
                <a:cubicBezTo>
                  <a:pt x="975659" y="207633"/>
                  <a:pt x="981604" y="207186"/>
                  <a:pt x="986050" y="204716"/>
                </a:cubicBezTo>
                <a:cubicBezTo>
                  <a:pt x="991847" y="201495"/>
                  <a:pt x="997486" y="197996"/>
                  <a:pt x="1003110" y="194481"/>
                </a:cubicBezTo>
                <a:cubicBezTo>
                  <a:pt x="1046415" y="167417"/>
                  <a:pt x="976259" y="211223"/>
                  <a:pt x="1023582" y="177421"/>
                </a:cubicBezTo>
                <a:cubicBezTo>
                  <a:pt x="1027721" y="174465"/>
                  <a:pt x="1032917" y="173293"/>
                  <a:pt x="1037230" y="170597"/>
                </a:cubicBezTo>
                <a:cubicBezTo>
                  <a:pt x="1042052" y="167583"/>
                  <a:pt x="1045906" y="163123"/>
                  <a:pt x="1050877" y="160361"/>
                </a:cubicBezTo>
                <a:cubicBezTo>
                  <a:pt x="1070729" y="149332"/>
                  <a:pt x="1066329" y="158575"/>
                  <a:pt x="1084997" y="143301"/>
                </a:cubicBezTo>
                <a:cubicBezTo>
                  <a:pt x="1092466" y="137190"/>
                  <a:pt x="1100115" y="130859"/>
                  <a:pt x="1105468" y="122830"/>
                </a:cubicBezTo>
                <a:cubicBezTo>
                  <a:pt x="1107743" y="119418"/>
                  <a:pt x="1108880" y="114869"/>
                  <a:pt x="1112292" y="112594"/>
                </a:cubicBezTo>
                <a:cubicBezTo>
                  <a:pt x="1116194" y="109993"/>
                  <a:pt x="1121391" y="110319"/>
                  <a:pt x="1125940" y="109182"/>
                </a:cubicBezTo>
                <a:lnTo>
                  <a:pt x="1166883" y="81887"/>
                </a:lnTo>
                <a:lnTo>
                  <a:pt x="1177119" y="75063"/>
                </a:lnTo>
                <a:cubicBezTo>
                  <a:pt x="1180531" y="72788"/>
                  <a:pt x="1183268" y="68580"/>
                  <a:pt x="1187355" y="68239"/>
                </a:cubicBezTo>
                <a:lnTo>
                  <a:pt x="1228298" y="64827"/>
                </a:lnTo>
                <a:cubicBezTo>
                  <a:pt x="1263354" y="56063"/>
                  <a:pt x="1226449" y="64394"/>
                  <a:pt x="1299949" y="58003"/>
                </a:cubicBezTo>
                <a:cubicBezTo>
                  <a:pt x="1306841" y="57404"/>
                  <a:pt x="1313597" y="55728"/>
                  <a:pt x="1320421" y="54591"/>
                </a:cubicBezTo>
                <a:cubicBezTo>
                  <a:pt x="1358926" y="67427"/>
                  <a:pt x="1331306" y="52154"/>
                  <a:pt x="1344304" y="71651"/>
                </a:cubicBezTo>
                <a:cubicBezTo>
                  <a:pt x="1346981" y="75666"/>
                  <a:pt x="1351128" y="78475"/>
                  <a:pt x="1354540" y="81887"/>
                </a:cubicBezTo>
                <a:cubicBezTo>
                  <a:pt x="1358831" y="94759"/>
                  <a:pt x="1359868" y="100861"/>
                  <a:pt x="1371600" y="112594"/>
                </a:cubicBezTo>
                <a:cubicBezTo>
                  <a:pt x="1378027" y="119022"/>
                  <a:pt x="1384859" y="124516"/>
                  <a:pt x="1388659" y="133066"/>
                </a:cubicBezTo>
                <a:cubicBezTo>
                  <a:pt x="1391580" y="139639"/>
                  <a:pt x="1393208" y="146713"/>
                  <a:pt x="1395483" y="153537"/>
                </a:cubicBezTo>
                <a:cubicBezTo>
                  <a:pt x="1396620" y="156949"/>
                  <a:pt x="1396900" y="160780"/>
                  <a:pt x="1398895" y="163773"/>
                </a:cubicBezTo>
                <a:lnTo>
                  <a:pt x="1405719" y="174009"/>
                </a:lnTo>
                <a:cubicBezTo>
                  <a:pt x="1414692" y="209899"/>
                  <a:pt x="1401298" y="166272"/>
                  <a:pt x="1419367" y="197892"/>
                </a:cubicBezTo>
                <a:cubicBezTo>
                  <a:pt x="1421694" y="201963"/>
                  <a:pt x="1420932" y="207230"/>
                  <a:pt x="1422779" y="211540"/>
                </a:cubicBezTo>
                <a:cubicBezTo>
                  <a:pt x="1424394" y="215309"/>
                  <a:pt x="1427568" y="218216"/>
                  <a:pt x="1429603" y="221776"/>
                </a:cubicBezTo>
                <a:cubicBezTo>
                  <a:pt x="1430420" y="223206"/>
                  <a:pt x="1439927" y="243998"/>
                  <a:pt x="1443250" y="245660"/>
                </a:cubicBezTo>
                <a:cubicBezTo>
                  <a:pt x="1449438" y="248754"/>
                  <a:pt x="1456884" y="248020"/>
                  <a:pt x="1463722" y="249072"/>
                </a:cubicBezTo>
                <a:cubicBezTo>
                  <a:pt x="1500407" y="254716"/>
                  <a:pt x="1474629" y="249889"/>
                  <a:pt x="1504665" y="255895"/>
                </a:cubicBezTo>
                <a:cubicBezTo>
                  <a:pt x="1514395" y="254814"/>
                  <a:pt x="1534177" y="254788"/>
                  <a:pt x="1545609" y="249072"/>
                </a:cubicBezTo>
                <a:cubicBezTo>
                  <a:pt x="1549277" y="247238"/>
                  <a:pt x="1552507" y="244631"/>
                  <a:pt x="1555844" y="242248"/>
                </a:cubicBezTo>
                <a:cubicBezTo>
                  <a:pt x="1560471" y="238943"/>
                  <a:pt x="1565714" y="236262"/>
                  <a:pt x="1569492" y="232012"/>
                </a:cubicBezTo>
                <a:cubicBezTo>
                  <a:pt x="1574941" y="225882"/>
                  <a:pt x="1578591" y="218364"/>
                  <a:pt x="1583140" y="211540"/>
                </a:cubicBezTo>
                <a:cubicBezTo>
                  <a:pt x="1585415" y="208128"/>
                  <a:pt x="1586552" y="203578"/>
                  <a:pt x="1589964" y="201304"/>
                </a:cubicBezTo>
                <a:lnTo>
                  <a:pt x="1600200" y="194481"/>
                </a:lnTo>
                <a:cubicBezTo>
                  <a:pt x="1602475" y="189932"/>
                  <a:pt x="1603768" y="184741"/>
                  <a:pt x="1607024" y="180833"/>
                </a:cubicBezTo>
                <a:cubicBezTo>
                  <a:pt x="1609649" y="177683"/>
                  <a:pt x="1614876" y="177346"/>
                  <a:pt x="1617259" y="174009"/>
                </a:cubicBezTo>
                <a:cubicBezTo>
                  <a:pt x="1620819" y="169025"/>
                  <a:pt x="1621344" y="162427"/>
                  <a:pt x="1624083" y="156949"/>
                </a:cubicBezTo>
                <a:cubicBezTo>
                  <a:pt x="1629770" y="145575"/>
                  <a:pt x="1630906" y="146713"/>
                  <a:pt x="1641143" y="139890"/>
                </a:cubicBezTo>
                <a:cubicBezTo>
                  <a:pt x="1643418" y="136478"/>
                  <a:pt x="1645067" y="132554"/>
                  <a:pt x="1647967" y="129654"/>
                </a:cubicBezTo>
                <a:cubicBezTo>
                  <a:pt x="1653508" y="124113"/>
                  <a:pt x="1665607" y="119574"/>
                  <a:pt x="1671850" y="116006"/>
                </a:cubicBezTo>
                <a:cubicBezTo>
                  <a:pt x="1690175" y="105534"/>
                  <a:pt x="1673319" y="111374"/>
                  <a:pt x="1695734" y="105770"/>
                </a:cubicBezTo>
                <a:cubicBezTo>
                  <a:pt x="1754372" y="66678"/>
                  <a:pt x="1680202" y="113532"/>
                  <a:pt x="1736677" y="85298"/>
                </a:cubicBezTo>
                <a:cubicBezTo>
                  <a:pt x="1747128" y="80073"/>
                  <a:pt x="1752205" y="76302"/>
                  <a:pt x="1763973" y="75063"/>
                </a:cubicBezTo>
                <a:cubicBezTo>
                  <a:pt x="1780977" y="73273"/>
                  <a:pt x="1798092" y="72788"/>
                  <a:pt x="1815152" y="71651"/>
                </a:cubicBezTo>
                <a:cubicBezTo>
                  <a:pt x="1821976" y="69376"/>
                  <a:pt x="1828442" y="64428"/>
                  <a:pt x="1835624" y="64827"/>
                </a:cubicBezTo>
                <a:cubicBezTo>
                  <a:pt x="1907321" y="68810"/>
                  <a:pt x="1876660" y="65975"/>
                  <a:pt x="1927746" y="71651"/>
                </a:cubicBezTo>
                <a:cubicBezTo>
                  <a:pt x="1944575" y="77261"/>
                  <a:pt x="1953699" y="81658"/>
                  <a:pt x="1972101" y="81887"/>
                </a:cubicBezTo>
                <a:lnTo>
                  <a:pt x="2507776" y="852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6965314" y="4001638"/>
            <a:ext cx="1625952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0591" y="467841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pf stim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76478" y="498677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FF0000"/>
                </a:solidFill>
              </a:rPr>
              <a:t>cf</a:t>
            </a:r>
            <a:r>
              <a:rPr lang="en-GB" sz="2000" dirty="0" smtClean="0">
                <a:solidFill>
                  <a:srgbClr val="FF0000"/>
                </a:solidFill>
              </a:rPr>
              <a:t> stim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065" y="430789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parallel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048933" y="1413550"/>
            <a:ext cx="763730" cy="578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42625" y="1413550"/>
            <a:ext cx="753902" cy="7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052272" y="1413550"/>
            <a:ext cx="742639" cy="1078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822330" y="5447182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climbing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TextBox 69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6305266" y="4288809"/>
            <a:ext cx="2507776" cy="255895"/>
          </a:xfrm>
          <a:custGeom>
            <a:avLst/>
            <a:gdLst>
              <a:gd name="connsiteX0" fmla="*/ 0 w 2507776"/>
              <a:gd name="connsiteY0" fmla="*/ 37531 h 255895"/>
              <a:gd name="connsiteX1" fmla="*/ 324134 w 2507776"/>
              <a:gd name="connsiteY1" fmla="*/ 34119 h 255895"/>
              <a:gd name="connsiteX2" fmla="*/ 337782 w 2507776"/>
              <a:gd name="connsiteY2" fmla="*/ 30707 h 255895"/>
              <a:gd name="connsiteX3" fmla="*/ 358253 w 2507776"/>
              <a:gd name="connsiteY3" fmla="*/ 23884 h 255895"/>
              <a:gd name="connsiteX4" fmla="*/ 368489 w 2507776"/>
              <a:gd name="connsiteY4" fmla="*/ 20472 h 255895"/>
              <a:gd name="connsiteX5" fmla="*/ 385549 w 2507776"/>
              <a:gd name="connsiteY5" fmla="*/ 17060 h 255895"/>
              <a:gd name="connsiteX6" fmla="*/ 446964 w 2507776"/>
              <a:gd name="connsiteY6" fmla="*/ 6824 h 255895"/>
              <a:gd name="connsiteX7" fmla="*/ 474259 w 2507776"/>
              <a:gd name="connsiteY7" fmla="*/ 0 h 255895"/>
              <a:gd name="connsiteX8" fmla="*/ 586853 w 2507776"/>
              <a:gd name="connsiteY8" fmla="*/ 3412 h 255895"/>
              <a:gd name="connsiteX9" fmla="*/ 597089 w 2507776"/>
              <a:gd name="connsiteY9" fmla="*/ 6824 h 255895"/>
              <a:gd name="connsiteX10" fmla="*/ 672152 w 2507776"/>
              <a:gd name="connsiteY10" fmla="*/ 10236 h 255895"/>
              <a:gd name="connsiteX11" fmla="*/ 682388 w 2507776"/>
              <a:gd name="connsiteY11" fmla="*/ 13648 h 255895"/>
              <a:gd name="connsiteX12" fmla="*/ 702859 w 2507776"/>
              <a:gd name="connsiteY12" fmla="*/ 30707 h 255895"/>
              <a:gd name="connsiteX13" fmla="*/ 716507 w 2507776"/>
              <a:gd name="connsiteY13" fmla="*/ 51179 h 255895"/>
              <a:gd name="connsiteX14" fmla="*/ 726743 w 2507776"/>
              <a:gd name="connsiteY14" fmla="*/ 64827 h 255895"/>
              <a:gd name="connsiteX15" fmla="*/ 733567 w 2507776"/>
              <a:gd name="connsiteY15" fmla="*/ 81887 h 255895"/>
              <a:gd name="connsiteX16" fmla="*/ 740391 w 2507776"/>
              <a:gd name="connsiteY16" fmla="*/ 95534 h 255895"/>
              <a:gd name="connsiteX17" fmla="*/ 747215 w 2507776"/>
              <a:gd name="connsiteY17" fmla="*/ 105770 h 255895"/>
              <a:gd name="connsiteX18" fmla="*/ 764274 w 2507776"/>
              <a:gd name="connsiteY18" fmla="*/ 136478 h 255895"/>
              <a:gd name="connsiteX19" fmla="*/ 777922 w 2507776"/>
              <a:gd name="connsiteY19" fmla="*/ 146713 h 255895"/>
              <a:gd name="connsiteX20" fmla="*/ 794982 w 2507776"/>
              <a:gd name="connsiteY20" fmla="*/ 163773 h 255895"/>
              <a:gd name="connsiteX21" fmla="*/ 801806 w 2507776"/>
              <a:gd name="connsiteY21" fmla="*/ 174009 h 255895"/>
              <a:gd name="connsiteX22" fmla="*/ 812041 w 2507776"/>
              <a:gd name="connsiteY22" fmla="*/ 184245 h 255895"/>
              <a:gd name="connsiteX23" fmla="*/ 818865 w 2507776"/>
              <a:gd name="connsiteY23" fmla="*/ 194481 h 255895"/>
              <a:gd name="connsiteX24" fmla="*/ 829101 w 2507776"/>
              <a:gd name="connsiteY24" fmla="*/ 208128 h 255895"/>
              <a:gd name="connsiteX25" fmla="*/ 842749 w 2507776"/>
              <a:gd name="connsiteY25" fmla="*/ 225188 h 255895"/>
              <a:gd name="connsiteX26" fmla="*/ 852985 w 2507776"/>
              <a:gd name="connsiteY26" fmla="*/ 235424 h 255895"/>
              <a:gd name="connsiteX27" fmla="*/ 873456 w 2507776"/>
              <a:gd name="connsiteY27" fmla="*/ 242248 h 255895"/>
              <a:gd name="connsiteX28" fmla="*/ 948519 w 2507776"/>
              <a:gd name="connsiteY28" fmla="*/ 238836 h 255895"/>
              <a:gd name="connsiteX29" fmla="*/ 962167 w 2507776"/>
              <a:gd name="connsiteY29" fmla="*/ 235424 h 255895"/>
              <a:gd name="connsiteX30" fmla="*/ 968991 w 2507776"/>
              <a:gd name="connsiteY30" fmla="*/ 225188 h 255895"/>
              <a:gd name="connsiteX31" fmla="*/ 972403 w 2507776"/>
              <a:gd name="connsiteY31" fmla="*/ 211540 h 255895"/>
              <a:gd name="connsiteX32" fmla="*/ 986050 w 2507776"/>
              <a:gd name="connsiteY32" fmla="*/ 204716 h 255895"/>
              <a:gd name="connsiteX33" fmla="*/ 1003110 w 2507776"/>
              <a:gd name="connsiteY33" fmla="*/ 194481 h 255895"/>
              <a:gd name="connsiteX34" fmla="*/ 1023582 w 2507776"/>
              <a:gd name="connsiteY34" fmla="*/ 177421 h 255895"/>
              <a:gd name="connsiteX35" fmla="*/ 1037230 w 2507776"/>
              <a:gd name="connsiteY35" fmla="*/ 170597 h 255895"/>
              <a:gd name="connsiteX36" fmla="*/ 1050877 w 2507776"/>
              <a:gd name="connsiteY36" fmla="*/ 160361 h 255895"/>
              <a:gd name="connsiteX37" fmla="*/ 1084997 w 2507776"/>
              <a:gd name="connsiteY37" fmla="*/ 143301 h 255895"/>
              <a:gd name="connsiteX38" fmla="*/ 1105468 w 2507776"/>
              <a:gd name="connsiteY38" fmla="*/ 122830 h 255895"/>
              <a:gd name="connsiteX39" fmla="*/ 1112292 w 2507776"/>
              <a:gd name="connsiteY39" fmla="*/ 112594 h 255895"/>
              <a:gd name="connsiteX40" fmla="*/ 1125940 w 2507776"/>
              <a:gd name="connsiteY40" fmla="*/ 109182 h 255895"/>
              <a:gd name="connsiteX41" fmla="*/ 1166883 w 2507776"/>
              <a:gd name="connsiteY41" fmla="*/ 81887 h 255895"/>
              <a:gd name="connsiteX42" fmla="*/ 1177119 w 2507776"/>
              <a:gd name="connsiteY42" fmla="*/ 75063 h 255895"/>
              <a:gd name="connsiteX43" fmla="*/ 1187355 w 2507776"/>
              <a:gd name="connsiteY43" fmla="*/ 68239 h 255895"/>
              <a:gd name="connsiteX44" fmla="*/ 1228298 w 2507776"/>
              <a:gd name="connsiteY44" fmla="*/ 64827 h 255895"/>
              <a:gd name="connsiteX45" fmla="*/ 1299949 w 2507776"/>
              <a:gd name="connsiteY45" fmla="*/ 58003 h 255895"/>
              <a:gd name="connsiteX46" fmla="*/ 1320421 w 2507776"/>
              <a:gd name="connsiteY46" fmla="*/ 54591 h 255895"/>
              <a:gd name="connsiteX47" fmla="*/ 1344304 w 2507776"/>
              <a:gd name="connsiteY47" fmla="*/ 71651 h 255895"/>
              <a:gd name="connsiteX48" fmla="*/ 1354540 w 2507776"/>
              <a:gd name="connsiteY48" fmla="*/ 81887 h 255895"/>
              <a:gd name="connsiteX49" fmla="*/ 1371600 w 2507776"/>
              <a:gd name="connsiteY49" fmla="*/ 112594 h 255895"/>
              <a:gd name="connsiteX50" fmla="*/ 1388659 w 2507776"/>
              <a:gd name="connsiteY50" fmla="*/ 133066 h 255895"/>
              <a:gd name="connsiteX51" fmla="*/ 1395483 w 2507776"/>
              <a:gd name="connsiteY51" fmla="*/ 153537 h 255895"/>
              <a:gd name="connsiteX52" fmla="*/ 1398895 w 2507776"/>
              <a:gd name="connsiteY52" fmla="*/ 163773 h 255895"/>
              <a:gd name="connsiteX53" fmla="*/ 1405719 w 2507776"/>
              <a:gd name="connsiteY53" fmla="*/ 174009 h 255895"/>
              <a:gd name="connsiteX54" fmla="*/ 1419367 w 2507776"/>
              <a:gd name="connsiteY54" fmla="*/ 197892 h 255895"/>
              <a:gd name="connsiteX55" fmla="*/ 1422779 w 2507776"/>
              <a:gd name="connsiteY55" fmla="*/ 211540 h 255895"/>
              <a:gd name="connsiteX56" fmla="*/ 1429603 w 2507776"/>
              <a:gd name="connsiteY56" fmla="*/ 221776 h 255895"/>
              <a:gd name="connsiteX57" fmla="*/ 1443250 w 2507776"/>
              <a:gd name="connsiteY57" fmla="*/ 245660 h 255895"/>
              <a:gd name="connsiteX58" fmla="*/ 1463722 w 2507776"/>
              <a:gd name="connsiteY58" fmla="*/ 249072 h 255895"/>
              <a:gd name="connsiteX59" fmla="*/ 1504665 w 2507776"/>
              <a:gd name="connsiteY59" fmla="*/ 255895 h 255895"/>
              <a:gd name="connsiteX60" fmla="*/ 1545609 w 2507776"/>
              <a:gd name="connsiteY60" fmla="*/ 249072 h 255895"/>
              <a:gd name="connsiteX61" fmla="*/ 1555844 w 2507776"/>
              <a:gd name="connsiteY61" fmla="*/ 242248 h 255895"/>
              <a:gd name="connsiteX62" fmla="*/ 1569492 w 2507776"/>
              <a:gd name="connsiteY62" fmla="*/ 232012 h 255895"/>
              <a:gd name="connsiteX63" fmla="*/ 1583140 w 2507776"/>
              <a:gd name="connsiteY63" fmla="*/ 211540 h 255895"/>
              <a:gd name="connsiteX64" fmla="*/ 1589964 w 2507776"/>
              <a:gd name="connsiteY64" fmla="*/ 201304 h 255895"/>
              <a:gd name="connsiteX65" fmla="*/ 1600200 w 2507776"/>
              <a:gd name="connsiteY65" fmla="*/ 194481 h 255895"/>
              <a:gd name="connsiteX66" fmla="*/ 1607024 w 2507776"/>
              <a:gd name="connsiteY66" fmla="*/ 180833 h 255895"/>
              <a:gd name="connsiteX67" fmla="*/ 1617259 w 2507776"/>
              <a:gd name="connsiteY67" fmla="*/ 174009 h 255895"/>
              <a:gd name="connsiteX68" fmla="*/ 1624083 w 2507776"/>
              <a:gd name="connsiteY68" fmla="*/ 156949 h 255895"/>
              <a:gd name="connsiteX69" fmla="*/ 1641143 w 2507776"/>
              <a:gd name="connsiteY69" fmla="*/ 139890 h 255895"/>
              <a:gd name="connsiteX70" fmla="*/ 1647967 w 2507776"/>
              <a:gd name="connsiteY70" fmla="*/ 129654 h 255895"/>
              <a:gd name="connsiteX71" fmla="*/ 1671850 w 2507776"/>
              <a:gd name="connsiteY71" fmla="*/ 116006 h 255895"/>
              <a:gd name="connsiteX72" fmla="*/ 1695734 w 2507776"/>
              <a:gd name="connsiteY72" fmla="*/ 105770 h 255895"/>
              <a:gd name="connsiteX73" fmla="*/ 1736677 w 2507776"/>
              <a:gd name="connsiteY73" fmla="*/ 85298 h 255895"/>
              <a:gd name="connsiteX74" fmla="*/ 1763973 w 2507776"/>
              <a:gd name="connsiteY74" fmla="*/ 75063 h 255895"/>
              <a:gd name="connsiteX75" fmla="*/ 1815152 w 2507776"/>
              <a:gd name="connsiteY75" fmla="*/ 71651 h 255895"/>
              <a:gd name="connsiteX76" fmla="*/ 1835624 w 2507776"/>
              <a:gd name="connsiteY76" fmla="*/ 64827 h 255895"/>
              <a:gd name="connsiteX77" fmla="*/ 1927746 w 2507776"/>
              <a:gd name="connsiteY77" fmla="*/ 71651 h 255895"/>
              <a:gd name="connsiteX78" fmla="*/ 1972101 w 2507776"/>
              <a:gd name="connsiteY78" fmla="*/ 81887 h 255895"/>
              <a:gd name="connsiteX79" fmla="*/ 2507776 w 2507776"/>
              <a:gd name="connsiteY79" fmla="*/ 85298 h 25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07776" h="255895">
                <a:moveTo>
                  <a:pt x="0" y="37531"/>
                </a:moveTo>
                <a:lnTo>
                  <a:pt x="324134" y="34119"/>
                </a:lnTo>
                <a:cubicBezTo>
                  <a:pt x="328822" y="34024"/>
                  <a:pt x="333290" y="32054"/>
                  <a:pt x="337782" y="30707"/>
                </a:cubicBezTo>
                <a:cubicBezTo>
                  <a:pt x="344671" y="28640"/>
                  <a:pt x="351429" y="26158"/>
                  <a:pt x="358253" y="23884"/>
                </a:cubicBezTo>
                <a:cubicBezTo>
                  <a:pt x="361665" y="22747"/>
                  <a:pt x="364962" y="21177"/>
                  <a:pt x="368489" y="20472"/>
                </a:cubicBezTo>
                <a:cubicBezTo>
                  <a:pt x="374176" y="19335"/>
                  <a:pt x="379821" y="17964"/>
                  <a:pt x="385549" y="17060"/>
                </a:cubicBezTo>
                <a:cubicBezTo>
                  <a:pt x="493536" y="9"/>
                  <a:pt x="401508" y="16925"/>
                  <a:pt x="446964" y="6824"/>
                </a:cubicBezTo>
                <a:cubicBezTo>
                  <a:pt x="471666" y="1335"/>
                  <a:pt x="455970" y="6097"/>
                  <a:pt x="474259" y="0"/>
                </a:cubicBezTo>
                <a:cubicBezTo>
                  <a:pt x="511790" y="1137"/>
                  <a:pt x="549362" y="1329"/>
                  <a:pt x="586853" y="3412"/>
                </a:cubicBezTo>
                <a:cubicBezTo>
                  <a:pt x="590444" y="3612"/>
                  <a:pt x="593504" y="6537"/>
                  <a:pt x="597089" y="6824"/>
                </a:cubicBezTo>
                <a:cubicBezTo>
                  <a:pt x="622056" y="8821"/>
                  <a:pt x="647131" y="9099"/>
                  <a:pt x="672152" y="10236"/>
                </a:cubicBezTo>
                <a:cubicBezTo>
                  <a:pt x="675564" y="11373"/>
                  <a:pt x="679171" y="12040"/>
                  <a:pt x="682388" y="13648"/>
                </a:cubicBezTo>
                <a:cubicBezTo>
                  <a:pt x="689556" y="17232"/>
                  <a:pt x="698057" y="24533"/>
                  <a:pt x="702859" y="30707"/>
                </a:cubicBezTo>
                <a:cubicBezTo>
                  <a:pt x="707894" y="37181"/>
                  <a:pt x="711586" y="44618"/>
                  <a:pt x="716507" y="51179"/>
                </a:cubicBezTo>
                <a:cubicBezTo>
                  <a:pt x="719919" y="55728"/>
                  <a:pt x="723981" y="59856"/>
                  <a:pt x="726743" y="64827"/>
                </a:cubicBezTo>
                <a:cubicBezTo>
                  <a:pt x="729717" y="70181"/>
                  <a:pt x="731079" y="76290"/>
                  <a:pt x="733567" y="81887"/>
                </a:cubicBezTo>
                <a:cubicBezTo>
                  <a:pt x="735633" y="86535"/>
                  <a:pt x="737868" y="91118"/>
                  <a:pt x="740391" y="95534"/>
                </a:cubicBezTo>
                <a:cubicBezTo>
                  <a:pt x="742426" y="99094"/>
                  <a:pt x="745381" y="102102"/>
                  <a:pt x="747215" y="105770"/>
                </a:cubicBezTo>
                <a:cubicBezTo>
                  <a:pt x="755624" y="122590"/>
                  <a:pt x="750851" y="123055"/>
                  <a:pt x="764274" y="136478"/>
                </a:cubicBezTo>
                <a:cubicBezTo>
                  <a:pt x="768295" y="140499"/>
                  <a:pt x="773373" y="143301"/>
                  <a:pt x="777922" y="146713"/>
                </a:cubicBezTo>
                <a:cubicBezTo>
                  <a:pt x="796119" y="174009"/>
                  <a:pt x="772235" y="141026"/>
                  <a:pt x="794982" y="163773"/>
                </a:cubicBezTo>
                <a:cubicBezTo>
                  <a:pt x="797882" y="166673"/>
                  <a:pt x="799181" y="170859"/>
                  <a:pt x="801806" y="174009"/>
                </a:cubicBezTo>
                <a:cubicBezTo>
                  <a:pt x="804895" y="177716"/>
                  <a:pt x="808952" y="180538"/>
                  <a:pt x="812041" y="184245"/>
                </a:cubicBezTo>
                <a:cubicBezTo>
                  <a:pt x="814666" y="187395"/>
                  <a:pt x="816481" y="191144"/>
                  <a:pt x="818865" y="194481"/>
                </a:cubicBezTo>
                <a:cubicBezTo>
                  <a:pt x="822170" y="199108"/>
                  <a:pt x="825689" y="203579"/>
                  <a:pt x="829101" y="208128"/>
                </a:cubicBezTo>
                <a:cubicBezTo>
                  <a:pt x="834702" y="224932"/>
                  <a:pt x="828503" y="213316"/>
                  <a:pt x="842749" y="225188"/>
                </a:cubicBezTo>
                <a:cubicBezTo>
                  <a:pt x="846456" y="228277"/>
                  <a:pt x="848767" y="233081"/>
                  <a:pt x="852985" y="235424"/>
                </a:cubicBezTo>
                <a:cubicBezTo>
                  <a:pt x="859273" y="238917"/>
                  <a:pt x="873456" y="242248"/>
                  <a:pt x="873456" y="242248"/>
                </a:cubicBezTo>
                <a:cubicBezTo>
                  <a:pt x="898477" y="241111"/>
                  <a:pt x="923546" y="240757"/>
                  <a:pt x="948519" y="238836"/>
                </a:cubicBezTo>
                <a:cubicBezTo>
                  <a:pt x="953195" y="238476"/>
                  <a:pt x="958265" y="238025"/>
                  <a:pt x="962167" y="235424"/>
                </a:cubicBezTo>
                <a:cubicBezTo>
                  <a:pt x="965579" y="233149"/>
                  <a:pt x="966716" y="228600"/>
                  <a:pt x="968991" y="225188"/>
                </a:cubicBezTo>
                <a:cubicBezTo>
                  <a:pt x="970128" y="220639"/>
                  <a:pt x="969401" y="215143"/>
                  <a:pt x="972403" y="211540"/>
                </a:cubicBezTo>
                <a:cubicBezTo>
                  <a:pt x="975659" y="207633"/>
                  <a:pt x="981604" y="207186"/>
                  <a:pt x="986050" y="204716"/>
                </a:cubicBezTo>
                <a:cubicBezTo>
                  <a:pt x="991847" y="201495"/>
                  <a:pt x="997486" y="197996"/>
                  <a:pt x="1003110" y="194481"/>
                </a:cubicBezTo>
                <a:cubicBezTo>
                  <a:pt x="1046415" y="167417"/>
                  <a:pt x="976259" y="211223"/>
                  <a:pt x="1023582" y="177421"/>
                </a:cubicBezTo>
                <a:cubicBezTo>
                  <a:pt x="1027721" y="174465"/>
                  <a:pt x="1032917" y="173293"/>
                  <a:pt x="1037230" y="170597"/>
                </a:cubicBezTo>
                <a:cubicBezTo>
                  <a:pt x="1042052" y="167583"/>
                  <a:pt x="1045906" y="163123"/>
                  <a:pt x="1050877" y="160361"/>
                </a:cubicBezTo>
                <a:cubicBezTo>
                  <a:pt x="1070729" y="149332"/>
                  <a:pt x="1066329" y="158575"/>
                  <a:pt x="1084997" y="143301"/>
                </a:cubicBezTo>
                <a:cubicBezTo>
                  <a:pt x="1092466" y="137190"/>
                  <a:pt x="1100115" y="130859"/>
                  <a:pt x="1105468" y="122830"/>
                </a:cubicBezTo>
                <a:cubicBezTo>
                  <a:pt x="1107743" y="119418"/>
                  <a:pt x="1108880" y="114869"/>
                  <a:pt x="1112292" y="112594"/>
                </a:cubicBezTo>
                <a:cubicBezTo>
                  <a:pt x="1116194" y="109993"/>
                  <a:pt x="1121391" y="110319"/>
                  <a:pt x="1125940" y="109182"/>
                </a:cubicBezTo>
                <a:lnTo>
                  <a:pt x="1166883" y="81887"/>
                </a:lnTo>
                <a:lnTo>
                  <a:pt x="1177119" y="75063"/>
                </a:lnTo>
                <a:cubicBezTo>
                  <a:pt x="1180531" y="72788"/>
                  <a:pt x="1183268" y="68580"/>
                  <a:pt x="1187355" y="68239"/>
                </a:cubicBezTo>
                <a:lnTo>
                  <a:pt x="1228298" y="64827"/>
                </a:lnTo>
                <a:cubicBezTo>
                  <a:pt x="1263354" y="56063"/>
                  <a:pt x="1226449" y="64394"/>
                  <a:pt x="1299949" y="58003"/>
                </a:cubicBezTo>
                <a:cubicBezTo>
                  <a:pt x="1306841" y="57404"/>
                  <a:pt x="1313597" y="55728"/>
                  <a:pt x="1320421" y="54591"/>
                </a:cubicBezTo>
                <a:cubicBezTo>
                  <a:pt x="1358926" y="67427"/>
                  <a:pt x="1331306" y="52154"/>
                  <a:pt x="1344304" y="71651"/>
                </a:cubicBezTo>
                <a:cubicBezTo>
                  <a:pt x="1346981" y="75666"/>
                  <a:pt x="1351128" y="78475"/>
                  <a:pt x="1354540" y="81887"/>
                </a:cubicBezTo>
                <a:cubicBezTo>
                  <a:pt x="1358831" y="94759"/>
                  <a:pt x="1359868" y="100861"/>
                  <a:pt x="1371600" y="112594"/>
                </a:cubicBezTo>
                <a:cubicBezTo>
                  <a:pt x="1378027" y="119022"/>
                  <a:pt x="1384859" y="124516"/>
                  <a:pt x="1388659" y="133066"/>
                </a:cubicBezTo>
                <a:cubicBezTo>
                  <a:pt x="1391580" y="139639"/>
                  <a:pt x="1393208" y="146713"/>
                  <a:pt x="1395483" y="153537"/>
                </a:cubicBezTo>
                <a:cubicBezTo>
                  <a:pt x="1396620" y="156949"/>
                  <a:pt x="1396900" y="160780"/>
                  <a:pt x="1398895" y="163773"/>
                </a:cubicBezTo>
                <a:lnTo>
                  <a:pt x="1405719" y="174009"/>
                </a:lnTo>
                <a:cubicBezTo>
                  <a:pt x="1414692" y="209899"/>
                  <a:pt x="1401298" y="166272"/>
                  <a:pt x="1419367" y="197892"/>
                </a:cubicBezTo>
                <a:cubicBezTo>
                  <a:pt x="1421694" y="201963"/>
                  <a:pt x="1420932" y="207230"/>
                  <a:pt x="1422779" y="211540"/>
                </a:cubicBezTo>
                <a:cubicBezTo>
                  <a:pt x="1424394" y="215309"/>
                  <a:pt x="1427568" y="218216"/>
                  <a:pt x="1429603" y="221776"/>
                </a:cubicBezTo>
                <a:cubicBezTo>
                  <a:pt x="1430420" y="223206"/>
                  <a:pt x="1439927" y="243998"/>
                  <a:pt x="1443250" y="245660"/>
                </a:cubicBezTo>
                <a:cubicBezTo>
                  <a:pt x="1449438" y="248754"/>
                  <a:pt x="1456884" y="248020"/>
                  <a:pt x="1463722" y="249072"/>
                </a:cubicBezTo>
                <a:cubicBezTo>
                  <a:pt x="1500407" y="254716"/>
                  <a:pt x="1474629" y="249889"/>
                  <a:pt x="1504665" y="255895"/>
                </a:cubicBezTo>
                <a:cubicBezTo>
                  <a:pt x="1514395" y="254814"/>
                  <a:pt x="1534177" y="254788"/>
                  <a:pt x="1545609" y="249072"/>
                </a:cubicBezTo>
                <a:cubicBezTo>
                  <a:pt x="1549277" y="247238"/>
                  <a:pt x="1552507" y="244631"/>
                  <a:pt x="1555844" y="242248"/>
                </a:cubicBezTo>
                <a:cubicBezTo>
                  <a:pt x="1560471" y="238943"/>
                  <a:pt x="1565714" y="236262"/>
                  <a:pt x="1569492" y="232012"/>
                </a:cubicBezTo>
                <a:cubicBezTo>
                  <a:pt x="1574941" y="225882"/>
                  <a:pt x="1578591" y="218364"/>
                  <a:pt x="1583140" y="211540"/>
                </a:cubicBezTo>
                <a:cubicBezTo>
                  <a:pt x="1585415" y="208128"/>
                  <a:pt x="1586552" y="203578"/>
                  <a:pt x="1589964" y="201304"/>
                </a:cubicBezTo>
                <a:lnTo>
                  <a:pt x="1600200" y="194481"/>
                </a:lnTo>
                <a:cubicBezTo>
                  <a:pt x="1602475" y="189932"/>
                  <a:pt x="1603768" y="184741"/>
                  <a:pt x="1607024" y="180833"/>
                </a:cubicBezTo>
                <a:cubicBezTo>
                  <a:pt x="1609649" y="177683"/>
                  <a:pt x="1614876" y="177346"/>
                  <a:pt x="1617259" y="174009"/>
                </a:cubicBezTo>
                <a:cubicBezTo>
                  <a:pt x="1620819" y="169025"/>
                  <a:pt x="1621344" y="162427"/>
                  <a:pt x="1624083" y="156949"/>
                </a:cubicBezTo>
                <a:cubicBezTo>
                  <a:pt x="1629770" y="145575"/>
                  <a:pt x="1630906" y="146713"/>
                  <a:pt x="1641143" y="139890"/>
                </a:cubicBezTo>
                <a:cubicBezTo>
                  <a:pt x="1643418" y="136478"/>
                  <a:pt x="1645067" y="132554"/>
                  <a:pt x="1647967" y="129654"/>
                </a:cubicBezTo>
                <a:cubicBezTo>
                  <a:pt x="1653508" y="124113"/>
                  <a:pt x="1665607" y="119574"/>
                  <a:pt x="1671850" y="116006"/>
                </a:cubicBezTo>
                <a:cubicBezTo>
                  <a:pt x="1690175" y="105534"/>
                  <a:pt x="1673319" y="111374"/>
                  <a:pt x="1695734" y="105770"/>
                </a:cubicBezTo>
                <a:cubicBezTo>
                  <a:pt x="1754372" y="66678"/>
                  <a:pt x="1680202" y="113532"/>
                  <a:pt x="1736677" y="85298"/>
                </a:cubicBezTo>
                <a:cubicBezTo>
                  <a:pt x="1747128" y="80073"/>
                  <a:pt x="1752205" y="76302"/>
                  <a:pt x="1763973" y="75063"/>
                </a:cubicBezTo>
                <a:cubicBezTo>
                  <a:pt x="1780977" y="73273"/>
                  <a:pt x="1798092" y="72788"/>
                  <a:pt x="1815152" y="71651"/>
                </a:cubicBezTo>
                <a:cubicBezTo>
                  <a:pt x="1821976" y="69376"/>
                  <a:pt x="1828442" y="64428"/>
                  <a:pt x="1835624" y="64827"/>
                </a:cubicBezTo>
                <a:cubicBezTo>
                  <a:pt x="1907321" y="68810"/>
                  <a:pt x="1876660" y="65975"/>
                  <a:pt x="1927746" y="71651"/>
                </a:cubicBezTo>
                <a:cubicBezTo>
                  <a:pt x="1944575" y="77261"/>
                  <a:pt x="1953699" y="81658"/>
                  <a:pt x="1972101" y="81887"/>
                </a:cubicBezTo>
                <a:lnTo>
                  <a:pt x="2507776" y="852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170" y="3037311"/>
            <a:ext cx="3428128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Inhibitory interneurons could account for this, but the result didn’t go away when they blocked GABA.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6965314" y="4001638"/>
            <a:ext cx="1625952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50591" y="467841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pf stim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46314"/>
            <a:ext cx="8276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question for the day:</a:t>
            </a:r>
          </a:p>
          <a:p>
            <a:endParaRPr lang="en-GB" dirty="0"/>
          </a:p>
          <a:p>
            <a:r>
              <a:rPr lang="en-GB" dirty="0" smtClean="0"/>
              <a:t>	How do animals learn timing intervals?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0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 bwMode="auto">
          <a:xfrm rot="5400000">
            <a:off x="1553530" y="3309623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1594084" y="3655465"/>
            <a:ext cx="165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1690366" y="3374545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5400000">
            <a:off x="1342842" y="2875763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1306035" y="4961723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1879959" y="484492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1610834" y="494787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>
            <a:off x="1981204" y="5210161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35120" y="3640702"/>
            <a:ext cx="1343205" cy="1111978"/>
            <a:chOff x="1835120" y="3640702"/>
            <a:chExt cx="1343205" cy="1111978"/>
          </a:xfrm>
          <a:solidFill>
            <a:srgbClr val="FF00FF"/>
          </a:solidFill>
        </p:grpSpPr>
        <p:sp>
          <p:nvSpPr>
            <p:cNvPr id="26" name="Oval 25"/>
            <p:cNvSpPr/>
            <p:nvPr/>
          </p:nvSpPr>
          <p:spPr bwMode="auto">
            <a:xfrm>
              <a:off x="2398395" y="38720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550795" y="40244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149120" y="3714823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247788" y="40944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38014" y="389428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195501" y="42673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347901" y="44197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76937" y="408892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145007" y="453078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835120" y="428961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792330" y="382016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027718" y="40148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704011" y="364070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802679" y="402028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485352" y="376706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986479" y="4371488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497063" y="42015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737204" y="4214291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652072" y="4604439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26098" y="439375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1990" y="3714822"/>
            <a:ext cx="1361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granule</a:t>
            </a:r>
          </a:p>
          <a:p>
            <a:r>
              <a:rPr lang="en-GB" dirty="0" smtClean="0"/>
              <a:t>cells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61829" y="5459329"/>
            <a:ext cx="1995212" cy="739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139" y="538483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9819" y="5384831"/>
            <a:ext cx="1346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air puff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64" name="Freeform 63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5" name="Straight Connector 64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6302438" y="4243015"/>
            <a:ext cx="2491831" cy="285269"/>
          </a:xfrm>
          <a:custGeom>
            <a:avLst/>
            <a:gdLst>
              <a:gd name="connsiteX0" fmla="*/ 0 w 2491831"/>
              <a:gd name="connsiteY0" fmla="*/ 44829 h 285269"/>
              <a:gd name="connsiteX1" fmla="*/ 21858 w 2491831"/>
              <a:gd name="connsiteY1" fmla="*/ 48472 h 285269"/>
              <a:gd name="connsiteX2" fmla="*/ 32787 w 2491831"/>
              <a:gd name="connsiteY2" fmla="*/ 52115 h 285269"/>
              <a:gd name="connsiteX3" fmla="*/ 65575 w 2491831"/>
              <a:gd name="connsiteY3" fmla="*/ 55758 h 285269"/>
              <a:gd name="connsiteX4" fmla="*/ 378875 w 2491831"/>
              <a:gd name="connsiteY4" fmla="*/ 52115 h 285269"/>
              <a:gd name="connsiteX5" fmla="*/ 400733 w 2491831"/>
              <a:gd name="connsiteY5" fmla="*/ 48472 h 285269"/>
              <a:gd name="connsiteX6" fmla="*/ 451736 w 2491831"/>
              <a:gd name="connsiteY6" fmla="*/ 44829 h 285269"/>
              <a:gd name="connsiteX7" fmla="*/ 575599 w 2491831"/>
              <a:gd name="connsiteY7" fmla="*/ 33900 h 285269"/>
              <a:gd name="connsiteX8" fmla="*/ 659388 w 2491831"/>
              <a:gd name="connsiteY8" fmla="*/ 37543 h 285269"/>
              <a:gd name="connsiteX9" fmla="*/ 677603 w 2491831"/>
              <a:gd name="connsiteY9" fmla="*/ 41186 h 285269"/>
              <a:gd name="connsiteX10" fmla="*/ 699462 w 2491831"/>
              <a:gd name="connsiteY10" fmla="*/ 55758 h 285269"/>
              <a:gd name="connsiteX11" fmla="*/ 710391 w 2491831"/>
              <a:gd name="connsiteY11" fmla="*/ 88545 h 285269"/>
              <a:gd name="connsiteX12" fmla="*/ 732249 w 2491831"/>
              <a:gd name="connsiteY12" fmla="*/ 106760 h 285269"/>
              <a:gd name="connsiteX13" fmla="*/ 768679 w 2491831"/>
              <a:gd name="connsiteY13" fmla="*/ 146834 h 285269"/>
              <a:gd name="connsiteX14" fmla="*/ 779608 w 2491831"/>
              <a:gd name="connsiteY14" fmla="*/ 175978 h 285269"/>
              <a:gd name="connsiteX15" fmla="*/ 794180 w 2491831"/>
              <a:gd name="connsiteY15" fmla="*/ 190550 h 285269"/>
              <a:gd name="connsiteX16" fmla="*/ 805109 w 2491831"/>
              <a:gd name="connsiteY16" fmla="*/ 194193 h 285269"/>
              <a:gd name="connsiteX17" fmla="*/ 823325 w 2491831"/>
              <a:gd name="connsiteY17" fmla="*/ 201479 h 285269"/>
              <a:gd name="connsiteX18" fmla="*/ 834254 w 2491831"/>
              <a:gd name="connsiteY18" fmla="*/ 212408 h 285269"/>
              <a:gd name="connsiteX19" fmla="*/ 856112 w 2491831"/>
              <a:gd name="connsiteY19" fmla="*/ 237909 h 285269"/>
              <a:gd name="connsiteX20" fmla="*/ 870684 w 2491831"/>
              <a:gd name="connsiteY20" fmla="*/ 241552 h 285269"/>
              <a:gd name="connsiteX21" fmla="*/ 892542 w 2491831"/>
              <a:gd name="connsiteY21" fmla="*/ 256124 h 285269"/>
              <a:gd name="connsiteX22" fmla="*/ 921686 w 2491831"/>
              <a:gd name="connsiteY22" fmla="*/ 263410 h 285269"/>
              <a:gd name="connsiteX23" fmla="*/ 972689 w 2491831"/>
              <a:gd name="connsiteY23" fmla="*/ 277983 h 285269"/>
              <a:gd name="connsiteX24" fmla="*/ 1041906 w 2491831"/>
              <a:gd name="connsiteY24" fmla="*/ 281626 h 285269"/>
              <a:gd name="connsiteX25" fmla="*/ 1067407 w 2491831"/>
              <a:gd name="connsiteY25" fmla="*/ 285269 h 285269"/>
              <a:gd name="connsiteX26" fmla="*/ 1224058 w 2491831"/>
              <a:gd name="connsiteY26" fmla="*/ 281626 h 285269"/>
              <a:gd name="connsiteX27" fmla="*/ 1256845 w 2491831"/>
              <a:gd name="connsiteY27" fmla="*/ 274340 h 285269"/>
              <a:gd name="connsiteX28" fmla="*/ 1267774 w 2491831"/>
              <a:gd name="connsiteY28" fmla="*/ 267054 h 285269"/>
              <a:gd name="connsiteX29" fmla="*/ 1300561 w 2491831"/>
              <a:gd name="connsiteY29" fmla="*/ 248838 h 285269"/>
              <a:gd name="connsiteX30" fmla="*/ 1315133 w 2491831"/>
              <a:gd name="connsiteY30" fmla="*/ 234266 h 285269"/>
              <a:gd name="connsiteX31" fmla="*/ 1347921 w 2491831"/>
              <a:gd name="connsiteY31" fmla="*/ 208765 h 285269"/>
              <a:gd name="connsiteX32" fmla="*/ 1362493 w 2491831"/>
              <a:gd name="connsiteY32" fmla="*/ 197836 h 285269"/>
              <a:gd name="connsiteX33" fmla="*/ 1373422 w 2491831"/>
              <a:gd name="connsiteY33" fmla="*/ 190550 h 285269"/>
              <a:gd name="connsiteX34" fmla="*/ 1384351 w 2491831"/>
              <a:gd name="connsiteY34" fmla="*/ 179621 h 285269"/>
              <a:gd name="connsiteX35" fmla="*/ 1395280 w 2491831"/>
              <a:gd name="connsiteY35" fmla="*/ 175978 h 285269"/>
              <a:gd name="connsiteX36" fmla="*/ 1417138 w 2491831"/>
              <a:gd name="connsiteY36" fmla="*/ 161406 h 285269"/>
              <a:gd name="connsiteX37" fmla="*/ 1435353 w 2491831"/>
              <a:gd name="connsiteY37" fmla="*/ 154120 h 285269"/>
              <a:gd name="connsiteX38" fmla="*/ 1446282 w 2491831"/>
              <a:gd name="connsiteY38" fmla="*/ 146834 h 285269"/>
              <a:gd name="connsiteX39" fmla="*/ 1479070 w 2491831"/>
              <a:gd name="connsiteY39" fmla="*/ 139548 h 285269"/>
              <a:gd name="connsiteX40" fmla="*/ 1486356 w 2491831"/>
              <a:gd name="connsiteY40" fmla="*/ 128618 h 285269"/>
              <a:gd name="connsiteX41" fmla="*/ 1497285 w 2491831"/>
              <a:gd name="connsiteY41" fmla="*/ 124975 h 285269"/>
              <a:gd name="connsiteX42" fmla="*/ 1508214 w 2491831"/>
              <a:gd name="connsiteY42" fmla="*/ 117689 h 285269"/>
              <a:gd name="connsiteX43" fmla="*/ 1519143 w 2491831"/>
              <a:gd name="connsiteY43" fmla="*/ 114046 h 285269"/>
              <a:gd name="connsiteX44" fmla="*/ 1530072 w 2491831"/>
              <a:gd name="connsiteY44" fmla="*/ 106760 h 285269"/>
              <a:gd name="connsiteX45" fmla="*/ 1551930 w 2491831"/>
              <a:gd name="connsiteY45" fmla="*/ 99474 h 285269"/>
              <a:gd name="connsiteX46" fmla="*/ 1581074 w 2491831"/>
              <a:gd name="connsiteY46" fmla="*/ 92188 h 285269"/>
              <a:gd name="connsiteX47" fmla="*/ 1602933 w 2491831"/>
              <a:gd name="connsiteY47" fmla="*/ 77616 h 285269"/>
              <a:gd name="connsiteX48" fmla="*/ 1613862 w 2491831"/>
              <a:gd name="connsiteY48" fmla="*/ 66687 h 285269"/>
              <a:gd name="connsiteX49" fmla="*/ 1624791 w 2491831"/>
              <a:gd name="connsiteY49" fmla="*/ 63044 h 285269"/>
              <a:gd name="connsiteX50" fmla="*/ 1664864 w 2491831"/>
              <a:gd name="connsiteY50" fmla="*/ 48472 h 285269"/>
              <a:gd name="connsiteX51" fmla="*/ 1675793 w 2491831"/>
              <a:gd name="connsiteY51" fmla="*/ 44829 h 285269"/>
              <a:gd name="connsiteX52" fmla="*/ 1715866 w 2491831"/>
              <a:gd name="connsiteY52" fmla="*/ 41186 h 285269"/>
              <a:gd name="connsiteX53" fmla="*/ 1763226 w 2491831"/>
              <a:gd name="connsiteY53" fmla="*/ 30257 h 285269"/>
              <a:gd name="connsiteX54" fmla="*/ 1785084 w 2491831"/>
              <a:gd name="connsiteY54" fmla="*/ 22971 h 285269"/>
              <a:gd name="connsiteX55" fmla="*/ 1847015 w 2491831"/>
              <a:gd name="connsiteY55" fmla="*/ 15685 h 285269"/>
              <a:gd name="connsiteX56" fmla="*/ 1908947 w 2491831"/>
              <a:gd name="connsiteY56" fmla="*/ 8399 h 285269"/>
              <a:gd name="connsiteX57" fmla="*/ 1992737 w 2491831"/>
              <a:gd name="connsiteY57" fmla="*/ 8399 h 285269"/>
              <a:gd name="connsiteX58" fmla="*/ 2058311 w 2491831"/>
              <a:gd name="connsiteY58" fmla="*/ 30257 h 285269"/>
              <a:gd name="connsiteX59" fmla="*/ 2087455 w 2491831"/>
              <a:gd name="connsiteY59" fmla="*/ 37543 h 285269"/>
              <a:gd name="connsiteX60" fmla="*/ 2131172 w 2491831"/>
              <a:gd name="connsiteY60" fmla="*/ 41186 h 285269"/>
              <a:gd name="connsiteX61" fmla="*/ 2153030 w 2491831"/>
              <a:gd name="connsiteY61" fmla="*/ 44829 h 285269"/>
              <a:gd name="connsiteX62" fmla="*/ 2185817 w 2491831"/>
              <a:gd name="connsiteY62" fmla="*/ 48472 h 285269"/>
              <a:gd name="connsiteX63" fmla="*/ 2225890 w 2491831"/>
              <a:gd name="connsiteY63" fmla="*/ 59401 h 285269"/>
              <a:gd name="connsiteX64" fmla="*/ 2258678 w 2491831"/>
              <a:gd name="connsiteY64" fmla="*/ 66687 h 285269"/>
              <a:gd name="connsiteX65" fmla="*/ 2360682 w 2491831"/>
              <a:gd name="connsiteY65" fmla="*/ 70330 h 285269"/>
              <a:gd name="connsiteX66" fmla="*/ 2411685 w 2491831"/>
              <a:gd name="connsiteY66" fmla="*/ 81259 h 285269"/>
              <a:gd name="connsiteX67" fmla="*/ 2488188 w 2491831"/>
              <a:gd name="connsiteY67" fmla="*/ 88545 h 285269"/>
              <a:gd name="connsiteX68" fmla="*/ 2491831 w 2491831"/>
              <a:gd name="connsiteY68" fmla="*/ 92188 h 28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91831" h="285269">
                <a:moveTo>
                  <a:pt x="0" y="44829"/>
                </a:moveTo>
                <a:cubicBezTo>
                  <a:pt x="7286" y="46043"/>
                  <a:pt x="14647" y="46870"/>
                  <a:pt x="21858" y="48472"/>
                </a:cubicBezTo>
                <a:cubicBezTo>
                  <a:pt x="25607" y="49305"/>
                  <a:pt x="28999" y="51484"/>
                  <a:pt x="32787" y="52115"/>
                </a:cubicBezTo>
                <a:cubicBezTo>
                  <a:pt x="43634" y="53923"/>
                  <a:pt x="54646" y="54544"/>
                  <a:pt x="65575" y="55758"/>
                </a:cubicBezTo>
                <a:lnTo>
                  <a:pt x="378875" y="52115"/>
                </a:lnTo>
                <a:cubicBezTo>
                  <a:pt x="386260" y="51954"/>
                  <a:pt x="393383" y="49207"/>
                  <a:pt x="400733" y="48472"/>
                </a:cubicBezTo>
                <a:cubicBezTo>
                  <a:pt x="417693" y="46776"/>
                  <a:pt x="434735" y="46043"/>
                  <a:pt x="451736" y="44829"/>
                </a:cubicBezTo>
                <a:cubicBezTo>
                  <a:pt x="505871" y="26784"/>
                  <a:pt x="465919" y="37817"/>
                  <a:pt x="575599" y="33900"/>
                </a:cubicBezTo>
                <a:cubicBezTo>
                  <a:pt x="603529" y="35114"/>
                  <a:pt x="631503" y="35551"/>
                  <a:pt x="659388" y="37543"/>
                </a:cubicBezTo>
                <a:cubicBezTo>
                  <a:pt x="665564" y="37984"/>
                  <a:pt x="671966" y="38624"/>
                  <a:pt x="677603" y="41186"/>
                </a:cubicBezTo>
                <a:cubicBezTo>
                  <a:pt x="685575" y="44810"/>
                  <a:pt x="699462" y="55758"/>
                  <a:pt x="699462" y="55758"/>
                </a:cubicBezTo>
                <a:cubicBezTo>
                  <a:pt x="701508" y="63943"/>
                  <a:pt x="705403" y="82309"/>
                  <a:pt x="710391" y="88545"/>
                </a:cubicBezTo>
                <a:cubicBezTo>
                  <a:pt x="716316" y="95951"/>
                  <a:pt x="725280" y="100327"/>
                  <a:pt x="732249" y="106760"/>
                </a:cubicBezTo>
                <a:cubicBezTo>
                  <a:pt x="756458" y="129107"/>
                  <a:pt x="753359" y="126405"/>
                  <a:pt x="768679" y="146834"/>
                </a:cubicBezTo>
                <a:cubicBezTo>
                  <a:pt x="770979" y="153735"/>
                  <a:pt x="776704" y="171622"/>
                  <a:pt x="779608" y="175978"/>
                </a:cubicBezTo>
                <a:cubicBezTo>
                  <a:pt x="783418" y="181694"/>
                  <a:pt x="788590" y="186557"/>
                  <a:pt x="794180" y="190550"/>
                </a:cubicBezTo>
                <a:cubicBezTo>
                  <a:pt x="797305" y="192782"/>
                  <a:pt x="801513" y="192845"/>
                  <a:pt x="805109" y="194193"/>
                </a:cubicBezTo>
                <a:cubicBezTo>
                  <a:pt x="811232" y="196489"/>
                  <a:pt x="817253" y="199050"/>
                  <a:pt x="823325" y="201479"/>
                </a:cubicBezTo>
                <a:cubicBezTo>
                  <a:pt x="826968" y="205122"/>
                  <a:pt x="830901" y="208496"/>
                  <a:pt x="834254" y="212408"/>
                </a:cubicBezTo>
                <a:cubicBezTo>
                  <a:pt x="839283" y="218275"/>
                  <a:pt x="848519" y="233570"/>
                  <a:pt x="856112" y="237909"/>
                </a:cubicBezTo>
                <a:cubicBezTo>
                  <a:pt x="860459" y="240393"/>
                  <a:pt x="865827" y="240338"/>
                  <a:pt x="870684" y="241552"/>
                </a:cubicBezTo>
                <a:cubicBezTo>
                  <a:pt x="877970" y="246409"/>
                  <a:pt x="884887" y="251871"/>
                  <a:pt x="892542" y="256124"/>
                </a:cubicBezTo>
                <a:cubicBezTo>
                  <a:pt x="899648" y="260072"/>
                  <a:pt x="915341" y="261679"/>
                  <a:pt x="921686" y="263410"/>
                </a:cubicBezTo>
                <a:cubicBezTo>
                  <a:pt x="936516" y="267455"/>
                  <a:pt x="957644" y="277191"/>
                  <a:pt x="972689" y="277983"/>
                </a:cubicBezTo>
                <a:lnTo>
                  <a:pt x="1041906" y="281626"/>
                </a:lnTo>
                <a:cubicBezTo>
                  <a:pt x="1050406" y="282840"/>
                  <a:pt x="1058820" y="285269"/>
                  <a:pt x="1067407" y="285269"/>
                </a:cubicBezTo>
                <a:cubicBezTo>
                  <a:pt x="1119638" y="285269"/>
                  <a:pt x="1171872" y="283800"/>
                  <a:pt x="1224058" y="281626"/>
                </a:cubicBezTo>
                <a:cubicBezTo>
                  <a:pt x="1229608" y="281395"/>
                  <a:pt x="1250477" y="275932"/>
                  <a:pt x="1256845" y="274340"/>
                </a:cubicBezTo>
                <a:cubicBezTo>
                  <a:pt x="1260488" y="271911"/>
                  <a:pt x="1263973" y="269226"/>
                  <a:pt x="1267774" y="267054"/>
                </a:cubicBezTo>
                <a:cubicBezTo>
                  <a:pt x="1280797" y="259612"/>
                  <a:pt x="1287965" y="258635"/>
                  <a:pt x="1300561" y="248838"/>
                </a:cubicBezTo>
                <a:cubicBezTo>
                  <a:pt x="1305983" y="244621"/>
                  <a:pt x="1309889" y="238703"/>
                  <a:pt x="1315133" y="234266"/>
                </a:cubicBezTo>
                <a:cubicBezTo>
                  <a:pt x="1325703" y="225323"/>
                  <a:pt x="1336946" y="217207"/>
                  <a:pt x="1347921" y="208765"/>
                </a:cubicBezTo>
                <a:cubicBezTo>
                  <a:pt x="1352734" y="205063"/>
                  <a:pt x="1357441" y="201204"/>
                  <a:pt x="1362493" y="197836"/>
                </a:cubicBezTo>
                <a:cubicBezTo>
                  <a:pt x="1366136" y="195407"/>
                  <a:pt x="1370058" y="193353"/>
                  <a:pt x="1373422" y="190550"/>
                </a:cubicBezTo>
                <a:cubicBezTo>
                  <a:pt x="1377380" y="187252"/>
                  <a:pt x="1380064" y="182479"/>
                  <a:pt x="1384351" y="179621"/>
                </a:cubicBezTo>
                <a:cubicBezTo>
                  <a:pt x="1387546" y="177491"/>
                  <a:pt x="1391923" y="177843"/>
                  <a:pt x="1395280" y="175978"/>
                </a:cubicBezTo>
                <a:cubicBezTo>
                  <a:pt x="1402935" y="171725"/>
                  <a:pt x="1409008" y="164658"/>
                  <a:pt x="1417138" y="161406"/>
                </a:cubicBezTo>
                <a:cubicBezTo>
                  <a:pt x="1423210" y="158977"/>
                  <a:pt x="1429504" y="157045"/>
                  <a:pt x="1435353" y="154120"/>
                </a:cubicBezTo>
                <a:cubicBezTo>
                  <a:pt x="1439269" y="152162"/>
                  <a:pt x="1442366" y="148792"/>
                  <a:pt x="1446282" y="146834"/>
                </a:cubicBezTo>
                <a:cubicBezTo>
                  <a:pt x="1455251" y="142350"/>
                  <a:pt x="1470675" y="140947"/>
                  <a:pt x="1479070" y="139548"/>
                </a:cubicBezTo>
                <a:cubicBezTo>
                  <a:pt x="1481499" y="135905"/>
                  <a:pt x="1482937" y="131353"/>
                  <a:pt x="1486356" y="128618"/>
                </a:cubicBezTo>
                <a:cubicBezTo>
                  <a:pt x="1489355" y="126219"/>
                  <a:pt x="1493850" y="126692"/>
                  <a:pt x="1497285" y="124975"/>
                </a:cubicBezTo>
                <a:cubicBezTo>
                  <a:pt x="1501201" y="123017"/>
                  <a:pt x="1504298" y="119647"/>
                  <a:pt x="1508214" y="117689"/>
                </a:cubicBezTo>
                <a:cubicBezTo>
                  <a:pt x="1511649" y="115972"/>
                  <a:pt x="1515708" y="115763"/>
                  <a:pt x="1519143" y="114046"/>
                </a:cubicBezTo>
                <a:cubicBezTo>
                  <a:pt x="1523059" y="112088"/>
                  <a:pt x="1526071" y="108538"/>
                  <a:pt x="1530072" y="106760"/>
                </a:cubicBezTo>
                <a:cubicBezTo>
                  <a:pt x="1537090" y="103641"/>
                  <a:pt x="1544644" y="101903"/>
                  <a:pt x="1551930" y="99474"/>
                </a:cubicBezTo>
                <a:cubicBezTo>
                  <a:pt x="1568733" y="93873"/>
                  <a:pt x="1559094" y="96584"/>
                  <a:pt x="1581074" y="92188"/>
                </a:cubicBezTo>
                <a:cubicBezTo>
                  <a:pt x="1588360" y="87331"/>
                  <a:pt x="1596741" y="83808"/>
                  <a:pt x="1602933" y="77616"/>
                </a:cubicBezTo>
                <a:cubicBezTo>
                  <a:pt x="1606576" y="73973"/>
                  <a:pt x="1609575" y="69545"/>
                  <a:pt x="1613862" y="66687"/>
                </a:cubicBezTo>
                <a:cubicBezTo>
                  <a:pt x="1617057" y="64557"/>
                  <a:pt x="1621261" y="64557"/>
                  <a:pt x="1624791" y="63044"/>
                </a:cubicBezTo>
                <a:cubicBezTo>
                  <a:pt x="1661856" y="47159"/>
                  <a:pt x="1610398" y="64812"/>
                  <a:pt x="1664864" y="48472"/>
                </a:cubicBezTo>
                <a:cubicBezTo>
                  <a:pt x="1668542" y="47369"/>
                  <a:pt x="1671992" y="45372"/>
                  <a:pt x="1675793" y="44829"/>
                </a:cubicBezTo>
                <a:cubicBezTo>
                  <a:pt x="1689071" y="42932"/>
                  <a:pt x="1702508" y="42400"/>
                  <a:pt x="1715866" y="41186"/>
                </a:cubicBezTo>
                <a:cubicBezTo>
                  <a:pt x="1734845" y="37390"/>
                  <a:pt x="1742719" y="36116"/>
                  <a:pt x="1763226" y="30257"/>
                </a:cubicBezTo>
                <a:cubicBezTo>
                  <a:pt x="1770611" y="28147"/>
                  <a:pt x="1777517" y="24287"/>
                  <a:pt x="1785084" y="22971"/>
                </a:cubicBezTo>
                <a:cubicBezTo>
                  <a:pt x="1805563" y="19409"/>
                  <a:pt x="1826356" y="17980"/>
                  <a:pt x="1847015" y="15685"/>
                </a:cubicBezTo>
                <a:cubicBezTo>
                  <a:pt x="1907733" y="8939"/>
                  <a:pt x="1860288" y="15350"/>
                  <a:pt x="1908947" y="8399"/>
                </a:cubicBezTo>
                <a:cubicBezTo>
                  <a:pt x="1950524" y="-5462"/>
                  <a:pt x="1923177" y="215"/>
                  <a:pt x="1992737" y="8399"/>
                </a:cubicBezTo>
                <a:cubicBezTo>
                  <a:pt x="2064887" y="36149"/>
                  <a:pt x="2016551" y="20620"/>
                  <a:pt x="2058311" y="30257"/>
                </a:cubicBezTo>
                <a:cubicBezTo>
                  <a:pt x="2068068" y="32509"/>
                  <a:pt x="2077552" y="36058"/>
                  <a:pt x="2087455" y="37543"/>
                </a:cubicBezTo>
                <a:cubicBezTo>
                  <a:pt x="2101916" y="39712"/>
                  <a:pt x="2116600" y="39972"/>
                  <a:pt x="2131172" y="41186"/>
                </a:cubicBezTo>
                <a:cubicBezTo>
                  <a:pt x="2138458" y="42400"/>
                  <a:pt x="2145708" y="43853"/>
                  <a:pt x="2153030" y="44829"/>
                </a:cubicBezTo>
                <a:cubicBezTo>
                  <a:pt x="2163930" y="46282"/>
                  <a:pt x="2175034" y="46315"/>
                  <a:pt x="2185817" y="48472"/>
                </a:cubicBezTo>
                <a:cubicBezTo>
                  <a:pt x="2199394" y="51187"/>
                  <a:pt x="2212577" y="55597"/>
                  <a:pt x="2225890" y="59401"/>
                </a:cubicBezTo>
                <a:cubicBezTo>
                  <a:pt x="2241255" y="63791"/>
                  <a:pt x="2237979" y="65469"/>
                  <a:pt x="2258678" y="66687"/>
                </a:cubicBezTo>
                <a:cubicBezTo>
                  <a:pt x="2292642" y="68685"/>
                  <a:pt x="2326681" y="69116"/>
                  <a:pt x="2360682" y="70330"/>
                </a:cubicBezTo>
                <a:cubicBezTo>
                  <a:pt x="2377683" y="73973"/>
                  <a:pt x="2394376" y="79611"/>
                  <a:pt x="2411685" y="81259"/>
                </a:cubicBezTo>
                <a:cubicBezTo>
                  <a:pt x="2437186" y="83688"/>
                  <a:pt x="2470074" y="70431"/>
                  <a:pt x="2488188" y="88545"/>
                </a:cubicBezTo>
                <a:lnTo>
                  <a:pt x="2491831" y="921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rot="16200000">
            <a:off x="7609123" y="4739684"/>
            <a:ext cx="7459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590797" y="493573"/>
            <a:ext cx="18132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long term</a:t>
            </a:r>
          </a:p>
          <a:p>
            <a:r>
              <a:rPr lang="en-GB" dirty="0" smtClean="0"/>
              <a:t>depression</a:t>
            </a:r>
          </a:p>
          <a:p>
            <a:r>
              <a:rPr lang="en-GB" dirty="0" smtClean="0"/>
              <a:t>(pause)</a:t>
            </a:r>
            <a:endParaRPr lang="en-GB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2346108" y="1287888"/>
            <a:ext cx="1645071" cy="6813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0" y="10191"/>
            <a:ext cx="350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standard mechanism: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150613" y="4875621"/>
            <a:ext cx="142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clock</a:t>
            </a:r>
          </a:p>
          <a:p>
            <a:r>
              <a:rPr lang="en-GB" dirty="0" smtClean="0"/>
              <a:t>(timing)</a:t>
            </a:r>
            <a:endParaRPr lang="en-GB" dirty="0"/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1280189" y="4616093"/>
            <a:ext cx="656876" cy="4624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280189" y="6326480"/>
            <a:ext cx="694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/>
              <a:t>Mauk</a:t>
            </a:r>
            <a:r>
              <a:rPr lang="en-GB" sz="2000" dirty="0" smtClean="0"/>
              <a:t> &amp; </a:t>
            </a:r>
            <a:r>
              <a:rPr lang="en-GB" sz="2000" dirty="0" err="1" smtClean="0"/>
              <a:t>Buonomano</a:t>
            </a:r>
            <a:r>
              <a:rPr lang="en-GB" sz="2000" dirty="0" smtClean="0"/>
              <a:t>, </a:t>
            </a:r>
            <a:r>
              <a:rPr lang="en-GB" sz="2000" dirty="0" err="1" smtClean="0"/>
              <a:t>Annu</a:t>
            </a:r>
            <a:r>
              <a:rPr lang="en-GB" sz="2000" dirty="0" smtClean="0"/>
              <a:t>. Rev. </a:t>
            </a:r>
            <a:r>
              <a:rPr lang="en-GB" sz="2000" dirty="0" err="1" smtClean="0"/>
              <a:t>Neurosci</a:t>
            </a:r>
            <a:r>
              <a:rPr lang="en-GB" sz="2000" dirty="0" smtClean="0"/>
              <a:t>. 27:307-340 (2004)</a:t>
            </a:r>
            <a:endParaRPr lang="en-GB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1883025" y="3617776"/>
            <a:ext cx="1129576" cy="1090540"/>
            <a:chOff x="259087" y="4951821"/>
            <a:chExt cx="1129576" cy="1090540"/>
          </a:xfrm>
        </p:grpSpPr>
        <p:cxnSp>
          <p:nvCxnSpPr>
            <p:cNvPr id="61" name="Straight Connector 60"/>
            <p:cNvCxnSpPr/>
            <p:nvPr/>
          </p:nvCxnSpPr>
          <p:spPr bwMode="auto">
            <a:xfrm>
              <a:off x="259087" y="4951821"/>
              <a:ext cx="1129576" cy="109054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259087" y="4951821"/>
              <a:ext cx="1129576" cy="109054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>
            <a:off x="186831" y="4923980"/>
            <a:ext cx="1129576" cy="1090540"/>
            <a:chOff x="259087" y="4951821"/>
            <a:chExt cx="1129576" cy="1090540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259087" y="4951821"/>
              <a:ext cx="1129576" cy="109054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259087" y="4951821"/>
              <a:ext cx="1129576" cy="109054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1" name="Rectangle 90"/>
          <p:cNvSpPr/>
          <p:nvPr/>
        </p:nvSpPr>
        <p:spPr bwMode="auto">
          <a:xfrm>
            <a:off x="6965314" y="4001638"/>
            <a:ext cx="1625952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50591" y="467841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pf stim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76478" y="498677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FF0000"/>
                </a:solidFill>
              </a:rPr>
              <a:t>cf</a:t>
            </a:r>
            <a:r>
              <a:rPr lang="en-GB" sz="2000" dirty="0" smtClean="0">
                <a:solidFill>
                  <a:srgbClr val="FF0000"/>
                </a:solidFill>
              </a:rPr>
              <a:t> stim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065" y="430789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parallel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048933" y="1413550"/>
            <a:ext cx="763730" cy="578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42625" y="1413550"/>
            <a:ext cx="753902" cy="7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052272" y="1413550"/>
            <a:ext cx="742639" cy="1078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822330" y="5447182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climbing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TextBox 69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Freeform 76"/>
          <p:cNvSpPr/>
          <p:nvPr/>
        </p:nvSpPr>
        <p:spPr bwMode="auto">
          <a:xfrm>
            <a:off x="6302438" y="4243015"/>
            <a:ext cx="2491831" cy="285269"/>
          </a:xfrm>
          <a:custGeom>
            <a:avLst/>
            <a:gdLst>
              <a:gd name="connsiteX0" fmla="*/ 0 w 2491831"/>
              <a:gd name="connsiteY0" fmla="*/ 44829 h 285269"/>
              <a:gd name="connsiteX1" fmla="*/ 21858 w 2491831"/>
              <a:gd name="connsiteY1" fmla="*/ 48472 h 285269"/>
              <a:gd name="connsiteX2" fmla="*/ 32787 w 2491831"/>
              <a:gd name="connsiteY2" fmla="*/ 52115 h 285269"/>
              <a:gd name="connsiteX3" fmla="*/ 65575 w 2491831"/>
              <a:gd name="connsiteY3" fmla="*/ 55758 h 285269"/>
              <a:gd name="connsiteX4" fmla="*/ 378875 w 2491831"/>
              <a:gd name="connsiteY4" fmla="*/ 52115 h 285269"/>
              <a:gd name="connsiteX5" fmla="*/ 400733 w 2491831"/>
              <a:gd name="connsiteY5" fmla="*/ 48472 h 285269"/>
              <a:gd name="connsiteX6" fmla="*/ 451736 w 2491831"/>
              <a:gd name="connsiteY6" fmla="*/ 44829 h 285269"/>
              <a:gd name="connsiteX7" fmla="*/ 575599 w 2491831"/>
              <a:gd name="connsiteY7" fmla="*/ 33900 h 285269"/>
              <a:gd name="connsiteX8" fmla="*/ 659388 w 2491831"/>
              <a:gd name="connsiteY8" fmla="*/ 37543 h 285269"/>
              <a:gd name="connsiteX9" fmla="*/ 677603 w 2491831"/>
              <a:gd name="connsiteY9" fmla="*/ 41186 h 285269"/>
              <a:gd name="connsiteX10" fmla="*/ 699462 w 2491831"/>
              <a:gd name="connsiteY10" fmla="*/ 55758 h 285269"/>
              <a:gd name="connsiteX11" fmla="*/ 710391 w 2491831"/>
              <a:gd name="connsiteY11" fmla="*/ 88545 h 285269"/>
              <a:gd name="connsiteX12" fmla="*/ 732249 w 2491831"/>
              <a:gd name="connsiteY12" fmla="*/ 106760 h 285269"/>
              <a:gd name="connsiteX13" fmla="*/ 768679 w 2491831"/>
              <a:gd name="connsiteY13" fmla="*/ 146834 h 285269"/>
              <a:gd name="connsiteX14" fmla="*/ 779608 w 2491831"/>
              <a:gd name="connsiteY14" fmla="*/ 175978 h 285269"/>
              <a:gd name="connsiteX15" fmla="*/ 794180 w 2491831"/>
              <a:gd name="connsiteY15" fmla="*/ 190550 h 285269"/>
              <a:gd name="connsiteX16" fmla="*/ 805109 w 2491831"/>
              <a:gd name="connsiteY16" fmla="*/ 194193 h 285269"/>
              <a:gd name="connsiteX17" fmla="*/ 823325 w 2491831"/>
              <a:gd name="connsiteY17" fmla="*/ 201479 h 285269"/>
              <a:gd name="connsiteX18" fmla="*/ 834254 w 2491831"/>
              <a:gd name="connsiteY18" fmla="*/ 212408 h 285269"/>
              <a:gd name="connsiteX19" fmla="*/ 856112 w 2491831"/>
              <a:gd name="connsiteY19" fmla="*/ 237909 h 285269"/>
              <a:gd name="connsiteX20" fmla="*/ 870684 w 2491831"/>
              <a:gd name="connsiteY20" fmla="*/ 241552 h 285269"/>
              <a:gd name="connsiteX21" fmla="*/ 892542 w 2491831"/>
              <a:gd name="connsiteY21" fmla="*/ 256124 h 285269"/>
              <a:gd name="connsiteX22" fmla="*/ 921686 w 2491831"/>
              <a:gd name="connsiteY22" fmla="*/ 263410 h 285269"/>
              <a:gd name="connsiteX23" fmla="*/ 972689 w 2491831"/>
              <a:gd name="connsiteY23" fmla="*/ 277983 h 285269"/>
              <a:gd name="connsiteX24" fmla="*/ 1041906 w 2491831"/>
              <a:gd name="connsiteY24" fmla="*/ 281626 h 285269"/>
              <a:gd name="connsiteX25" fmla="*/ 1067407 w 2491831"/>
              <a:gd name="connsiteY25" fmla="*/ 285269 h 285269"/>
              <a:gd name="connsiteX26" fmla="*/ 1224058 w 2491831"/>
              <a:gd name="connsiteY26" fmla="*/ 281626 h 285269"/>
              <a:gd name="connsiteX27" fmla="*/ 1256845 w 2491831"/>
              <a:gd name="connsiteY27" fmla="*/ 274340 h 285269"/>
              <a:gd name="connsiteX28" fmla="*/ 1267774 w 2491831"/>
              <a:gd name="connsiteY28" fmla="*/ 267054 h 285269"/>
              <a:gd name="connsiteX29" fmla="*/ 1300561 w 2491831"/>
              <a:gd name="connsiteY29" fmla="*/ 248838 h 285269"/>
              <a:gd name="connsiteX30" fmla="*/ 1315133 w 2491831"/>
              <a:gd name="connsiteY30" fmla="*/ 234266 h 285269"/>
              <a:gd name="connsiteX31" fmla="*/ 1347921 w 2491831"/>
              <a:gd name="connsiteY31" fmla="*/ 208765 h 285269"/>
              <a:gd name="connsiteX32" fmla="*/ 1362493 w 2491831"/>
              <a:gd name="connsiteY32" fmla="*/ 197836 h 285269"/>
              <a:gd name="connsiteX33" fmla="*/ 1373422 w 2491831"/>
              <a:gd name="connsiteY33" fmla="*/ 190550 h 285269"/>
              <a:gd name="connsiteX34" fmla="*/ 1384351 w 2491831"/>
              <a:gd name="connsiteY34" fmla="*/ 179621 h 285269"/>
              <a:gd name="connsiteX35" fmla="*/ 1395280 w 2491831"/>
              <a:gd name="connsiteY35" fmla="*/ 175978 h 285269"/>
              <a:gd name="connsiteX36" fmla="*/ 1417138 w 2491831"/>
              <a:gd name="connsiteY36" fmla="*/ 161406 h 285269"/>
              <a:gd name="connsiteX37" fmla="*/ 1435353 w 2491831"/>
              <a:gd name="connsiteY37" fmla="*/ 154120 h 285269"/>
              <a:gd name="connsiteX38" fmla="*/ 1446282 w 2491831"/>
              <a:gd name="connsiteY38" fmla="*/ 146834 h 285269"/>
              <a:gd name="connsiteX39" fmla="*/ 1479070 w 2491831"/>
              <a:gd name="connsiteY39" fmla="*/ 139548 h 285269"/>
              <a:gd name="connsiteX40" fmla="*/ 1486356 w 2491831"/>
              <a:gd name="connsiteY40" fmla="*/ 128618 h 285269"/>
              <a:gd name="connsiteX41" fmla="*/ 1497285 w 2491831"/>
              <a:gd name="connsiteY41" fmla="*/ 124975 h 285269"/>
              <a:gd name="connsiteX42" fmla="*/ 1508214 w 2491831"/>
              <a:gd name="connsiteY42" fmla="*/ 117689 h 285269"/>
              <a:gd name="connsiteX43" fmla="*/ 1519143 w 2491831"/>
              <a:gd name="connsiteY43" fmla="*/ 114046 h 285269"/>
              <a:gd name="connsiteX44" fmla="*/ 1530072 w 2491831"/>
              <a:gd name="connsiteY44" fmla="*/ 106760 h 285269"/>
              <a:gd name="connsiteX45" fmla="*/ 1551930 w 2491831"/>
              <a:gd name="connsiteY45" fmla="*/ 99474 h 285269"/>
              <a:gd name="connsiteX46" fmla="*/ 1581074 w 2491831"/>
              <a:gd name="connsiteY46" fmla="*/ 92188 h 285269"/>
              <a:gd name="connsiteX47" fmla="*/ 1602933 w 2491831"/>
              <a:gd name="connsiteY47" fmla="*/ 77616 h 285269"/>
              <a:gd name="connsiteX48" fmla="*/ 1613862 w 2491831"/>
              <a:gd name="connsiteY48" fmla="*/ 66687 h 285269"/>
              <a:gd name="connsiteX49" fmla="*/ 1624791 w 2491831"/>
              <a:gd name="connsiteY49" fmla="*/ 63044 h 285269"/>
              <a:gd name="connsiteX50" fmla="*/ 1664864 w 2491831"/>
              <a:gd name="connsiteY50" fmla="*/ 48472 h 285269"/>
              <a:gd name="connsiteX51" fmla="*/ 1675793 w 2491831"/>
              <a:gd name="connsiteY51" fmla="*/ 44829 h 285269"/>
              <a:gd name="connsiteX52" fmla="*/ 1715866 w 2491831"/>
              <a:gd name="connsiteY52" fmla="*/ 41186 h 285269"/>
              <a:gd name="connsiteX53" fmla="*/ 1763226 w 2491831"/>
              <a:gd name="connsiteY53" fmla="*/ 30257 h 285269"/>
              <a:gd name="connsiteX54" fmla="*/ 1785084 w 2491831"/>
              <a:gd name="connsiteY54" fmla="*/ 22971 h 285269"/>
              <a:gd name="connsiteX55" fmla="*/ 1847015 w 2491831"/>
              <a:gd name="connsiteY55" fmla="*/ 15685 h 285269"/>
              <a:gd name="connsiteX56" fmla="*/ 1908947 w 2491831"/>
              <a:gd name="connsiteY56" fmla="*/ 8399 h 285269"/>
              <a:gd name="connsiteX57" fmla="*/ 1992737 w 2491831"/>
              <a:gd name="connsiteY57" fmla="*/ 8399 h 285269"/>
              <a:gd name="connsiteX58" fmla="*/ 2058311 w 2491831"/>
              <a:gd name="connsiteY58" fmla="*/ 30257 h 285269"/>
              <a:gd name="connsiteX59" fmla="*/ 2087455 w 2491831"/>
              <a:gd name="connsiteY59" fmla="*/ 37543 h 285269"/>
              <a:gd name="connsiteX60" fmla="*/ 2131172 w 2491831"/>
              <a:gd name="connsiteY60" fmla="*/ 41186 h 285269"/>
              <a:gd name="connsiteX61" fmla="*/ 2153030 w 2491831"/>
              <a:gd name="connsiteY61" fmla="*/ 44829 h 285269"/>
              <a:gd name="connsiteX62" fmla="*/ 2185817 w 2491831"/>
              <a:gd name="connsiteY62" fmla="*/ 48472 h 285269"/>
              <a:gd name="connsiteX63" fmla="*/ 2225890 w 2491831"/>
              <a:gd name="connsiteY63" fmla="*/ 59401 h 285269"/>
              <a:gd name="connsiteX64" fmla="*/ 2258678 w 2491831"/>
              <a:gd name="connsiteY64" fmla="*/ 66687 h 285269"/>
              <a:gd name="connsiteX65" fmla="*/ 2360682 w 2491831"/>
              <a:gd name="connsiteY65" fmla="*/ 70330 h 285269"/>
              <a:gd name="connsiteX66" fmla="*/ 2411685 w 2491831"/>
              <a:gd name="connsiteY66" fmla="*/ 81259 h 285269"/>
              <a:gd name="connsiteX67" fmla="*/ 2488188 w 2491831"/>
              <a:gd name="connsiteY67" fmla="*/ 88545 h 285269"/>
              <a:gd name="connsiteX68" fmla="*/ 2491831 w 2491831"/>
              <a:gd name="connsiteY68" fmla="*/ 92188 h 28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91831" h="285269">
                <a:moveTo>
                  <a:pt x="0" y="44829"/>
                </a:moveTo>
                <a:cubicBezTo>
                  <a:pt x="7286" y="46043"/>
                  <a:pt x="14647" y="46870"/>
                  <a:pt x="21858" y="48472"/>
                </a:cubicBezTo>
                <a:cubicBezTo>
                  <a:pt x="25607" y="49305"/>
                  <a:pt x="28999" y="51484"/>
                  <a:pt x="32787" y="52115"/>
                </a:cubicBezTo>
                <a:cubicBezTo>
                  <a:pt x="43634" y="53923"/>
                  <a:pt x="54646" y="54544"/>
                  <a:pt x="65575" y="55758"/>
                </a:cubicBezTo>
                <a:lnTo>
                  <a:pt x="378875" y="52115"/>
                </a:lnTo>
                <a:cubicBezTo>
                  <a:pt x="386260" y="51954"/>
                  <a:pt x="393383" y="49207"/>
                  <a:pt x="400733" y="48472"/>
                </a:cubicBezTo>
                <a:cubicBezTo>
                  <a:pt x="417693" y="46776"/>
                  <a:pt x="434735" y="46043"/>
                  <a:pt x="451736" y="44829"/>
                </a:cubicBezTo>
                <a:cubicBezTo>
                  <a:pt x="505871" y="26784"/>
                  <a:pt x="465919" y="37817"/>
                  <a:pt x="575599" y="33900"/>
                </a:cubicBezTo>
                <a:cubicBezTo>
                  <a:pt x="603529" y="35114"/>
                  <a:pt x="631503" y="35551"/>
                  <a:pt x="659388" y="37543"/>
                </a:cubicBezTo>
                <a:cubicBezTo>
                  <a:pt x="665564" y="37984"/>
                  <a:pt x="671966" y="38624"/>
                  <a:pt x="677603" y="41186"/>
                </a:cubicBezTo>
                <a:cubicBezTo>
                  <a:pt x="685575" y="44810"/>
                  <a:pt x="699462" y="55758"/>
                  <a:pt x="699462" y="55758"/>
                </a:cubicBezTo>
                <a:cubicBezTo>
                  <a:pt x="701508" y="63943"/>
                  <a:pt x="705403" y="82309"/>
                  <a:pt x="710391" y="88545"/>
                </a:cubicBezTo>
                <a:cubicBezTo>
                  <a:pt x="716316" y="95951"/>
                  <a:pt x="725280" y="100327"/>
                  <a:pt x="732249" y="106760"/>
                </a:cubicBezTo>
                <a:cubicBezTo>
                  <a:pt x="756458" y="129107"/>
                  <a:pt x="753359" y="126405"/>
                  <a:pt x="768679" y="146834"/>
                </a:cubicBezTo>
                <a:cubicBezTo>
                  <a:pt x="770979" y="153735"/>
                  <a:pt x="776704" y="171622"/>
                  <a:pt x="779608" y="175978"/>
                </a:cubicBezTo>
                <a:cubicBezTo>
                  <a:pt x="783418" y="181694"/>
                  <a:pt x="788590" y="186557"/>
                  <a:pt x="794180" y="190550"/>
                </a:cubicBezTo>
                <a:cubicBezTo>
                  <a:pt x="797305" y="192782"/>
                  <a:pt x="801513" y="192845"/>
                  <a:pt x="805109" y="194193"/>
                </a:cubicBezTo>
                <a:cubicBezTo>
                  <a:pt x="811232" y="196489"/>
                  <a:pt x="817253" y="199050"/>
                  <a:pt x="823325" y="201479"/>
                </a:cubicBezTo>
                <a:cubicBezTo>
                  <a:pt x="826968" y="205122"/>
                  <a:pt x="830901" y="208496"/>
                  <a:pt x="834254" y="212408"/>
                </a:cubicBezTo>
                <a:cubicBezTo>
                  <a:pt x="839283" y="218275"/>
                  <a:pt x="848519" y="233570"/>
                  <a:pt x="856112" y="237909"/>
                </a:cubicBezTo>
                <a:cubicBezTo>
                  <a:pt x="860459" y="240393"/>
                  <a:pt x="865827" y="240338"/>
                  <a:pt x="870684" y="241552"/>
                </a:cubicBezTo>
                <a:cubicBezTo>
                  <a:pt x="877970" y="246409"/>
                  <a:pt x="884887" y="251871"/>
                  <a:pt x="892542" y="256124"/>
                </a:cubicBezTo>
                <a:cubicBezTo>
                  <a:pt x="899648" y="260072"/>
                  <a:pt x="915341" y="261679"/>
                  <a:pt x="921686" y="263410"/>
                </a:cubicBezTo>
                <a:cubicBezTo>
                  <a:pt x="936516" y="267455"/>
                  <a:pt x="957644" y="277191"/>
                  <a:pt x="972689" y="277983"/>
                </a:cubicBezTo>
                <a:lnTo>
                  <a:pt x="1041906" y="281626"/>
                </a:lnTo>
                <a:cubicBezTo>
                  <a:pt x="1050406" y="282840"/>
                  <a:pt x="1058820" y="285269"/>
                  <a:pt x="1067407" y="285269"/>
                </a:cubicBezTo>
                <a:cubicBezTo>
                  <a:pt x="1119638" y="285269"/>
                  <a:pt x="1171872" y="283800"/>
                  <a:pt x="1224058" y="281626"/>
                </a:cubicBezTo>
                <a:cubicBezTo>
                  <a:pt x="1229608" y="281395"/>
                  <a:pt x="1250477" y="275932"/>
                  <a:pt x="1256845" y="274340"/>
                </a:cubicBezTo>
                <a:cubicBezTo>
                  <a:pt x="1260488" y="271911"/>
                  <a:pt x="1263973" y="269226"/>
                  <a:pt x="1267774" y="267054"/>
                </a:cubicBezTo>
                <a:cubicBezTo>
                  <a:pt x="1280797" y="259612"/>
                  <a:pt x="1287965" y="258635"/>
                  <a:pt x="1300561" y="248838"/>
                </a:cubicBezTo>
                <a:cubicBezTo>
                  <a:pt x="1305983" y="244621"/>
                  <a:pt x="1309889" y="238703"/>
                  <a:pt x="1315133" y="234266"/>
                </a:cubicBezTo>
                <a:cubicBezTo>
                  <a:pt x="1325703" y="225323"/>
                  <a:pt x="1336946" y="217207"/>
                  <a:pt x="1347921" y="208765"/>
                </a:cubicBezTo>
                <a:cubicBezTo>
                  <a:pt x="1352734" y="205063"/>
                  <a:pt x="1357441" y="201204"/>
                  <a:pt x="1362493" y="197836"/>
                </a:cubicBezTo>
                <a:cubicBezTo>
                  <a:pt x="1366136" y="195407"/>
                  <a:pt x="1370058" y="193353"/>
                  <a:pt x="1373422" y="190550"/>
                </a:cubicBezTo>
                <a:cubicBezTo>
                  <a:pt x="1377380" y="187252"/>
                  <a:pt x="1380064" y="182479"/>
                  <a:pt x="1384351" y="179621"/>
                </a:cubicBezTo>
                <a:cubicBezTo>
                  <a:pt x="1387546" y="177491"/>
                  <a:pt x="1391923" y="177843"/>
                  <a:pt x="1395280" y="175978"/>
                </a:cubicBezTo>
                <a:cubicBezTo>
                  <a:pt x="1402935" y="171725"/>
                  <a:pt x="1409008" y="164658"/>
                  <a:pt x="1417138" y="161406"/>
                </a:cubicBezTo>
                <a:cubicBezTo>
                  <a:pt x="1423210" y="158977"/>
                  <a:pt x="1429504" y="157045"/>
                  <a:pt x="1435353" y="154120"/>
                </a:cubicBezTo>
                <a:cubicBezTo>
                  <a:pt x="1439269" y="152162"/>
                  <a:pt x="1442366" y="148792"/>
                  <a:pt x="1446282" y="146834"/>
                </a:cubicBezTo>
                <a:cubicBezTo>
                  <a:pt x="1455251" y="142350"/>
                  <a:pt x="1470675" y="140947"/>
                  <a:pt x="1479070" y="139548"/>
                </a:cubicBezTo>
                <a:cubicBezTo>
                  <a:pt x="1481499" y="135905"/>
                  <a:pt x="1482937" y="131353"/>
                  <a:pt x="1486356" y="128618"/>
                </a:cubicBezTo>
                <a:cubicBezTo>
                  <a:pt x="1489355" y="126219"/>
                  <a:pt x="1493850" y="126692"/>
                  <a:pt x="1497285" y="124975"/>
                </a:cubicBezTo>
                <a:cubicBezTo>
                  <a:pt x="1501201" y="123017"/>
                  <a:pt x="1504298" y="119647"/>
                  <a:pt x="1508214" y="117689"/>
                </a:cubicBezTo>
                <a:cubicBezTo>
                  <a:pt x="1511649" y="115972"/>
                  <a:pt x="1515708" y="115763"/>
                  <a:pt x="1519143" y="114046"/>
                </a:cubicBezTo>
                <a:cubicBezTo>
                  <a:pt x="1523059" y="112088"/>
                  <a:pt x="1526071" y="108538"/>
                  <a:pt x="1530072" y="106760"/>
                </a:cubicBezTo>
                <a:cubicBezTo>
                  <a:pt x="1537090" y="103641"/>
                  <a:pt x="1544644" y="101903"/>
                  <a:pt x="1551930" y="99474"/>
                </a:cubicBezTo>
                <a:cubicBezTo>
                  <a:pt x="1568733" y="93873"/>
                  <a:pt x="1559094" y="96584"/>
                  <a:pt x="1581074" y="92188"/>
                </a:cubicBezTo>
                <a:cubicBezTo>
                  <a:pt x="1588360" y="87331"/>
                  <a:pt x="1596741" y="83808"/>
                  <a:pt x="1602933" y="77616"/>
                </a:cubicBezTo>
                <a:cubicBezTo>
                  <a:pt x="1606576" y="73973"/>
                  <a:pt x="1609575" y="69545"/>
                  <a:pt x="1613862" y="66687"/>
                </a:cubicBezTo>
                <a:cubicBezTo>
                  <a:pt x="1617057" y="64557"/>
                  <a:pt x="1621261" y="64557"/>
                  <a:pt x="1624791" y="63044"/>
                </a:cubicBezTo>
                <a:cubicBezTo>
                  <a:pt x="1661856" y="47159"/>
                  <a:pt x="1610398" y="64812"/>
                  <a:pt x="1664864" y="48472"/>
                </a:cubicBezTo>
                <a:cubicBezTo>
                  <a:pt x="1668542" y="47369"/>
                  <a:pt x="1671992" y="45372"/>
                  <a:pt x="1675793" y="44829"/>
                </a:cubicBezTo>
                <a:cubicBezTo>
                  <a:pt x="1689071" y="42932"/>
                  <a:pt x="1702508" y="42400"/>
                  <a:pt x="1715866" y="41186"/>
                </a:cubicBezTo>
                <a:cubicBezTo>
                  <a:pt x="1734845" y="37390"/>
                  <a:pt x="1742719" y="36116"/>
                  <a:pt x="1763226" y="30257"/>
                </a:cubicBezTo>
                <a:cubicBezTo>
                  <a:pt x="1770611" y="28147"/>
                  <a:pt x="1777517" y="24287"/>
                  <a:pt x="1785084" y="22971"/>
                </a:cubicBezTo>
                <a:cubicBezTo>
                  <a:pt x="1805563" y="19409"/>
                  <a:pt x="1826356" y="17980"/>
                  <a:pt x="1847015" y="15685"/>
                </a:cubicBezTo>
                <a:cubicBezTo>
                  <a:pt x="1907733" y="8939"/>
                  <a:pt x="1860288" y="15350"/>
                  <a:pt x="1908947" y="8399"/>
                </a:cubicBezTo>
                <a:cubicBezTo>
                  <a:pt x="1950524" y="-5462"/>
                  <a:pt x="1923177" y="215"/>
                  <a:pt x="1992737" y="8399"/>
                </a:cubicBezTo>
                <a:cubicBezTo>
                  <a:pt x="2064887" y="36149"/>
                  <a:pt x="2016551" y="20620"/>
                  <a:pt x="2058311" y="30257"/>
                </a:cubicBezTo>
                <a:cubicBezTo>
                  <a:pt x="2068068" y="32509"/>
                  <a:pt x="2077552" y="36058"/>
                  <a:pt x="2087455" y="37543"/>
                </a:cubicBezTo>
                <a:cubicBezTo>
                  <a:pt x="2101916" y="39712"/>
                  <a:pt x="2116600" y="39972"/>
                  <a:pt x="2131172" y="41186"/>
                </a:cubicBezTo>
                <a:cubicBezTo>
                  <a:pt x="2138458" y="42400"/>
                  <a:pt x="2145708" y="43853"/>
                  <a:pt x="2153030" y="44829"/>
                </a:cubicBezTo>
                <a:cubicBezTo>
                  <a:pt x="2163930" y="46282"/>
                  <a:pt x="2175034" y="46315"/>
                  <a:pt x="2185817" y="48472"/>
                </a:cubicBezTo>
                <a:cubicBezTo>
                  <a:pt x="2199394" y="51187"/>
                  <a:pt x="2212577" y="55597"/>
                  <a:pt x="2225890" y="59401"/>
                </a:cubicBezTo>
                <a:cubicBezTo>
                  <a:pt x="2241255" y="63791"/>
                  <a:pt x="2237979" y="65469"/>
                  <a:pt x="2258678" y="66687"/>
                </a:cubicBezTo>
                <a:cubicBezTo>
                  <a:pt x="2292642" y="68685"/>
                  <a:pt x="2326681" y="69116"/>
                  <a:pt x="2360682" y="70330"/>
                </a:cubicBezTo>
                <a:cubicBezTo>
                  <a:pt x="2377683" y="73973"/>
                  <a:pt x="2394376" y="79611"/>
                  <a:pt x="2411685" y="81259"/>
                </a:cubicBezTo>
                <a:cubicBezTo>
                  <a:pt x="2437186" y="83688"/>
                  <a:pt x="2470074" y="70431"/>
                  <a:pt x="2488188" y="88545"/>
                </a:cubicBezTo>
                <a:lnTo>
                  <a:pt x="2491831" y="921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331395" y="2665776"/>
            <a:ext cx="2556985" cy="10743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13274" y="3785814"/>
            <a:ext cx="256929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synapses have to do a lot more work!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6965314" y="4001638"/>
            <a:ext cx="1625952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0591" y="467841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pf stim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153" y="290456"/>
            <a:ext cx="479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Standard model for plasticity: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544985" y="1300624"/>
            <a:ext cx="648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dV</a:t>
            </a:r>
            <a:r>
              <a:rPr lang="en-GB" i="1" baseline="-25000" dirty="0" err="1" smtClean="0"/>
              <a:t>i</a:t>
            </a:r>
            <a:endParaRPr lang="en-GB" i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1911" y="179069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dt</a:t>
            </a:r>
            <a:endParaRPr lang="en-GB" i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240871" y="1581374"/>
            <a:ext cx="5224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(spike generating mechanism)</a:t>
            </a:r>
            <a:r>
              <a:rPr lang="en-GB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–  </a:t>
            </a:r>
            <a:r>
              <a:rPr lang="en-GB" dirty="0" smtClean="0">
                <a:sym typeface="Symbol" panose="05050102010706020507" pitchFamily="18" charset="2"/>
              </a:rPr>
              <a:t></a:t>
            </a:r>
            <a:r>
              <a:rPr lang="en-GB" i="1" baseline="-25000" dirty="0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w</a:t>
            </a:r>
            <a:r>
              <a:rPr lang="en-GB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g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(</a:t>
            </a:r>
            <a:r>
              <a:rPr lang="en-GB" i="1" dirty="0" smtClean="0">
                <a:sym typeface="Symbol" panose="05050102010706020507" pitchFamily="18" charset="2"/>
              </a:rPr>
              <a:t>t</a:t>
            </a:r>
            <a:r>
              <a:rPr lang="en-GB" dirty="0" smtClean="0">
                <a:sym typeface="Symbol" panose="05050102010706020507" pitchFamily="18" charset="2"/>
              </a:rPr>
              <a:t>)(</a:t>
            </a:r>
            <a:r>
              <a:rPr lang="en-GB" i="1" dirty="0" smtClean="0">
                <a:sym typeface="Symbol" panose="05050102010706020507" pitchFamily="18" charset="2"/>
              </a:rPr>
              <a:t>V</a:t>
            </a:r>
            <a:r>
              <a:rPr lang="en-GB" i="1" baseline="-25000" dirty="0" smtClean="0">
                <a:sym typeface="Symbol" panose="05050102010706020507" pitchFamily="18" charset="2"/>
              </a:rPr>
              <a:t>i</a:t>
            </a:r>
            <a:r>
              <a:rPr lang="en-GB" dirty="0" smtClean="0">
                <a:sym typeface="Symbol" panose="05050102010706020507" pitchFamily="18" charset="2"/>
              </a:rPr>
              <a:t> – </a:t>
            </a:r>
            <a:r>
              <a:rPr lang="en-GB" i="1" dirty="0" err="1" smtClean="0">
                <a:sym typeface="Symbol" panose="05050102010706020507" pitchFamily="18" charset="2"/>
              </a:rPr>
              <a:t>E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) 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215153" y="1581374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</a:t>
            </a:r>
            <a:endParaRPr lang="en-GB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556913" y="1856990"/>
            <a:ext cx="6664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3748917" y="3296501"/>
            <a:ext cx="3924985" cy="1009912"/>
            <a:chOff x="6206142" y="5593227"/>
            <a:chExt cx="3924985" cy="1009912"/>
          </a:xfrm>
        </p:grpSpPr>
        <p:grpSp>
          <p:nvGrpSpPr>
            <p:cNvPr id="86" name="Group 85"/>
            <p:cNvGrpSpPr/>
            <p:nvPr/>
          </p:nvGrpSpPr>
          <p:grpSpPr>
            <a:xfrm>
              <a:off x="6206142" y="5593227"/>
              <a:ext cx="2131029" cy="693144"/>
              <a:chOff x="5565171" y="3675063"/>
              <a:chExt cx="2743200" cy="923925"/>
            </a:xfrm>
          </p:grpSpPr>
          <p:sp>
            <p:nvSpPr>
              <p:cNvPr id="103" name="Line 53"/>
              <p:cNvSpPr>
                <a:spLocks noChangeShapeType="1"/>
              </p:cNvSpPr>
              <p:nvPr/>
            </p:nvSpPr>
            <p:spPr bwMode="auto">
              <a:xfrm>
                <a:off x="5572125" y="3675063"/>
                <a:ext cx="0" cy="9239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Line 54"/>
              <p:cNvSpPr>
                <a:spLocks noChangeShapeType="1"/>
              </p:cNvSpPr>
              <p:nvPr/>
            </p:nvSpPr>
            <p:spPr bwMode="auto">
              <a:xfrm>
                <a:off x="5565171" y="4598988"/>
                <a:ext cx="2743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7" name="Freeform 150"/>
            <p:cNvSpPr>
              <a:spLocks/>
            </p:cNvSpPr>
            <p:nvPr/>
          </p:nvSpPr>
          <p:spPr bwMode="auto">
            <a:xfrm rot="5400000" flipH="1" flipV="1">
              <a:off x="6570211" y="6034590"/>
              <a:ext cx="180977" cy="267758"/>
            </a:xfrm>
            <a:custGeom>
              <a:avLst/>
              <a:gdLst>
                <a:gd name="T0" fmla="*/ 2147483647 w 824"/>
                <a:gd name="T1" fmla="*/ 2147483647 h 1336"/>
                <a:gd name="T2" fmla="*/ 2147483647 w 824"/>
                <a:gd name="T3" fmla="*/ 0 h 1336"/>
                <a:gd name="T4" fmla="*/ 0 60000 65536"/>
                <a:gd name="T5" fmla="*/ 0 60000 65536"/>
                <a:gd name="T6" fmla="*/ 0 w 824"/>
                <a:gd name="T7" fmla="*/ 0 h 1336"/>
                <a:gd name="T8" fmla="*/ 824 w 824"/>
                <a:gd name="T9" fmla="*/ 1336 h 1336"/>
                <a:gd name="connsiteX0" fmla="*/ 10000 w 14632"/>
                <a:gd name="connsiteY0" fmla="*/ 11334 h 11334"/>
                <a:gd name="connsiteX1" fmla="*/ 14632 w 14632"/>
                <a:gd name="connsiteY1" fmla="*/ 0 h 11334"/>
                <a:gd name="connsiteX0" fmla="*/ 10000 w 14632"/>
                <a:gd name="connsiteY0" fmla="*/ 11334 h 11334"/>
                <a:gd name="connsiteX1" fmla="*/ 14632 w 14632"/>
                <a:gd name="connsiteY1" fmla="*/ 0 h 11334"/>
                <a:gd name="connsiteX0" fmla="*/ 10000 w 14049"/>
                <a:gd name="connsiteY0" fmla="*/ 11180 h 11180"/>
                <a:gd name="connsiteX1" fmla="*/ 14049 w 14049"/>
                <a:gd name="connsiteY1" fmla="*/ 0 h 11180"/>
                <a:gd name="connsiteX0" fmla="*/ 10000 w 14049"/>
                <a:gd name="connsiteY0" fmla="*/ 11180 h 11180"/>
                <a:gd name="connsiteX1" fmla="*/ 14049 w 14049"/>
                <a:gd name="connsiteY1" fmla="*/ 0 h 11180"/>
                <a:gd name="connsiteX0" fmla="*/ 10000 w 14195"/>
                <a:gd name="connsiteY0" fmla="*/ 11324 h 11324"/>
                <a:gd name="connsiteX1" fmla="*/ 14195 w 14195"/>
                <a:gd name="connsiteY1" fmla="*/ 0 h 11324"/>
                <a:gd name="connsiteX0" fmla="*/ 10000 w 10102"/>
                <a:gd name="connsiteY0" fmla="*/ 11158 h 11158"/>
                <a:gd name="connsiteX1" fmla="*/ 10102 w 10102"/>
                <a:gd name="connsiteY1" fmla="*/ 0 h 11158"/>
                <a:gd name="connsiteX0" fmla="*/ 10000 w 10000"/>
                <a:gd name="connsiteY0" fmla="*/ 11361 h 11361"/>
                <a:gd name="connsiteX1" fmla="*/ 8399 w 10000"/>
                <a:gd name="connsiteY1" fmla="*/ 0 h 11361"/>
                <a:gd name="connsiteX0" fmla="*/ 10000 w 10000"/>
                <a:gd name="connsiteY0" fmla="*/ 11361 h 11361"/>
                <a:gd name="connsiteX1" fmla="*/ 8399 w 10000"/>
                <a:gd name="connsiteY1" fmla="*/ 0 h 11361"/>
                <a:gd name="connsiteX0" fmla="*/ 10000 w 10000"/>
                <a:gd name="connsiteY0" fmla="*/ 11306 h 11306"/>
                <a:gd name="connsiteX1" fmla="*/ 8518 w 10000"/>
                <a:gd name="connsiteY1" fmla="*/ 0 h 11306"/>
                <a:gd name="connsiteX0" fmla="*/ 8476 w 8476"/>
                <a:gd name="connsiteY0" fmla="*/ 11306 h 11352"/>
                <a:gd name="connsiteX1" fmla="*/ 6994 w 8476"/>
                <a:gd name="connsiteY1" fmla="*/ 0 h 11352"/>
                <a:gd name="connsiteX0" fmla="*/ 18195 w 18195"/>
                <a:gd name="connsiteY0" fmla="*/ 4654 h 4737"/>
                <a:gd name="connsiteX1" fmla="*/ 4663 w 18195"/>
                <a:gd name="connsiteY1" fmla="*/ 0 h 4737"/>
                <a:gd name="connsiteX0" fmla="*/ 18195 w 18707"/>
                <a:gd name="connsiteY0" fmla="*/ 4654 h 4737"/>
                <a:gd name="connsiteX1" fmla="*/ 4663 w 18707"/>
                <a:gd name="connsiteY1" fmla="*/ 0 h 4737"/>
                <a:gd name="connsiteX0" fmla="*/ 13532 w 14044"/>
                <a:gd name="connsiteY0" fmla="*/ 4803 h 4803"/>
                <a:gd name="connsiteX1" fmla="*/ 0 w 14044"/>
                <a:gd name="connsiteY1" fmla="*/ 149 h 4803"/>
                <a:gd name="connsiteX0" fmla="*/ 13532 w 14044"/>
                <a:gd name="connsiteY0" fmla="*/ 4803 h 4803"/>
                <a:gd name="connsiteX1" fmla="*/ 0 w 14044"/>
                <a:gd name="connsiteY1" fmla="*/ 149 h 4803"/>
                <a:gd name="connsiteX0" fmla="*/ 13532 w 14044"/>
                <a:gd name="connsiteY0" fmla="*/ 4635 h 4635"/>
                <a:gd name="connsiteX1" fmla="*/ 0 w 14044"/>
                <a:gd name="connsiteY1" fmla="*/ 956 h 4635"/>
                <a:gd name="connsiteX0" fmla="*/ 13532 w 13532"/>
                <a:gd name="connsiteY0" fmla="*/ 3828 h 3828"/>
                <a:gd name="connsiteX1" fmla="*/ 0 w 13532"/>
                <a:gd name="connsiteY1" fmla="*/ 149 h 3828"/>
                <a:gd name="connsiteX0" fmla="*/ 11291 w 11291"/>
                <a:gd name="connsiteY0" fmla="*/ 3 h 6616"/>
                <a:gd name="connsiteX1" fmla="*/ 0 w 11291"/>
                <a:gd name="connsiteY1" fmla="*/ 6616 h 6616"/>
                <a:gd name="connsiteX0" fmla="*/ 10000 w 10000"/>
                <a:gd name="connsiteY0" fmla="*/ 909 h 10904"/>
                <a:gd name="connsiteX1" fmla="*/ 0 w 10000"/>
                <a:gd name="connsiteY1" fmla="*/ 10904 h 10904"/>
                <a:gd name="connsiteX0" fmla="*/ 9510 w 9510"/>
                <a:gd name="connsiteY0" fmla="*/ 31 h 15903"/>
                <a:gd name="connsiteX1" fmla="*/ 0 w 9510"/>
                <a:gd name="connsiteY1" fmla="*/ 15903 h 15903"/>
                <a:gd name="connsiteX0" fmla="*/ 10010 w 10010"/>
                <a:gd name="connsiteY0" fmla="*/ 323 h 10304"/>
                <a:gd name="connsiteX1" fmla="*/ 10 w 10010"/>
                <a:gd name="connsiteY1" fmla="*/ 10304 h 10304"/>
                <a:gd name="connsiteX0" fmla="*/ 11269 w 11269"/>
                <a:gd name="connsiteY0" fmla="*/ 809 h 9133"/>
                <a:gd name="connsiteX1" fmla="*/ 9 w 11269"/>
                <a:gd name="connsiteY1" fmla="*/ 9133 h 9133"/>
                <a:gd name="connsiteX0" fmla="*/ 9992 w 9992"/>
                <a:gd name="connsiteY0" fmla="*/ 383 h 9497"/>
                <a:gd name="connsiteX1" fmla="*/ 0 w 9992"/>
                <a:gd name="connsiteY1" fmla="*/ 9497 h 9497"/>
                <a:gd name="connsiteX0" fmla="*/ 10000 w 10000"/>
                <a:gd name="connsiteY0" fmla="*/ 434 h 10031"/>
                <a:gd name="connsiteX1" fmla="*/ 0 w 10000"/>
                <a:gd name="connsiteY1" fmla="*/ 10031 h 10031"/>
                <a:gd name="connsiteX0" fmla="*/ 2079 w 2079"/>
                <a:gd name="connsiteY0" fmla="*/ 531 h 9771"/>
                <a:gd name="connsiteX1" fmla="*/ 700 w 2079"/>
                <a:gd name="connsiteY1" fmla="*/ 9771 h 9771"/>
                <a:gd name="connsiteX0" fmla="*/ 34799 w 34799"/>
                <a:gd name="connsiteY0" fmla="*/ 6 h 9463"/>
                <a:gd name="connsiteX1" fmla="*/ 28166 w 34799"/>
                <a:gd name="connsiteY1" fmla="*/ 9463 h 9463"/>
                <a:gd name="connsiteX0" fmla="*/ 10684 w 10684"/>
                <a:gd name="connsiteY0" fmla="*/ 6 h 9485"/>
                <a:gd name="connsiteX1" fmla="*/ 7825 w 10684"/>
                <a:gd name="connsiteY1" fmla="*/ 9485 h 9485"/>
                <a:gd name="connsiteX0" fmla="*/ 9208 w 9208"/>
                <a:gd name="connsiteY0" fmla="*/ 6 h 10000"/>
                <a:gd name="connsiteX1" fmla="*/ 6532 w 9208"/>
                <a:gd name="connsiteY1" fmla="*/ 10000 h 10000"/>
                <a:gd name="connsiteX0" fmla="*/ 26482 w 26482"/>
                <a:gd name="connsiteY0" fmla="*/ 6 h 10527"/>
                <a:gd name="connsiteX1" fmla="*/ 3966 w 26482"/>
                <a:gd name="connsiteY1" fmla="*/ 10527 h 10527"/>
                <a:gd name="connsiteX0" fmla="*/ 22516 w 22516"/>
                <a:gd name="connsiteY0" fmla="*/ 10 h 10531"/>
                <a:gd name="connsiteX1" fmla="*/ 0 w 22516"/>
                <a:gd name="connsiteY1" fmla="*/ 10531 h 10531"/>
                <a:gd name="connsiteX0" fmla="*/ 22516 w 22516"/>
                <a:gd name="connsiteY0" fmla="*/ 0 h 10521"/>
                <a:gd name="connsiteX1" fmla="*/ 0 w 22516"/>
                <a:gd name="connsiteY1" fmla="*/ 10521 h 10521"/>
                <a:gd name="connsiteX0" fmla="*/ 22516 w 22516"/>
                <a:gd name="connsiteY0" fmla="*/ 0 h 10521"/>
                <a:gd name="connsiteX1" fmla="*/ 0 w 22516"/>
                <a:gd name="connsiteY1" fmla="*/ 10521 h 10521"/>
                <a:gd name="connsiteX0" fmla="*/ 50701 w 50701"/>
                <a:gd name="connsiteY0" fmla="*/ 0 h 10521"/>
                <a:gd name="connsiteX1" fmla="*/ 0 w 50701"/>
                <a:gd name="connsiteY1" fmla="*/ 8001 h 10521"/>
                <a:gd name="connsiteX2" fmla="*/ 28185 w 50701"/>
                <a:gd name="connsiteY2" fmla="*/ 10521 h 10521"/>
                <a:gd name="connsiteX0" fmla="*/ 53157 w 53157"/>
                <a:gd name="connsiteY0" fmla="*/ 0 h 10521"/>
                <a:gd name="connsiteX1" fmla="*/ 2456 w 53157"/>
                <a:gd name="connsiteY1" fmla="*/ 8001 h 10521"/>
                <a:gd name="connsiteX2" fmla="*/ 30641 w 53157"/>
                <a:gd name="connsiteY2" fmla="*/ 10521 h 10521"/>
                <a:gd name="connsiteX0" fmla="*/ 50702 w 50702"/>
                <a:gd name="connsiteY0" fmla="*/ 0 h 10521"/>
                <a:gd name="connsiteX1" fmla="*/ 1 w 50702"/>
                <a:gd name="connsiteY1" fmla="*/ 8001 h 10521"/>
                <a:gd name="connsiteX2" fmla="*/ 28186 w 50702"/>
                <a:gd name="connsiteY2" fmla="*/ 10521 h 10521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30 w 30"/>
                <a:gd name="connsiteY0" fmla="*/ 0 h 15947"/>
                <a:gd name="connsiteX1" fmla="*/ 0 w 30"/>
                <a:gd name="connsiteY1" fmla="*/ 15947 h 15947"/>
                <a:gd name="connsiteX0" fmla="*/ 2866667 w 2866667"/>
                <a:gd name="connsiteY0" fmla="*/ 0 h 10000"/>
                <a:gd name="connsiteX1" fmla="*/ 2856667 w 2866667"/>
                <a:gd name="connsiteY1" fmla="*/ 10000 h 10000"/>
                <a:gd name="connsiteX0" fmla="*/ 33243649 w 33243649"/>
                <a:gd name="connsiteY0" fmla="*/ 0 h 3385"/>
                <a:gd name="connsiteX1" fmla="*/ 0 w 33243649"/>
                <a:gd name="connsiteY1" fmla="*/ 3385 h 3385"/>
                <a:gd name="connsiteX0" fmla="*/ 10510 w 10510"/>
                <a:gd name="connsiteY0" fmla="*/ 0 h 8636"/>
                <a:gd name="connsiteX1" fmla="*/ 0 w 10510"/>
                <a:gd name="connsiteY1" fmla="*/ 8636 h 8636"/>
                <a:gd name="connsiteX0" fmla="*/ 10065 w 10065"/>
                <a:gd name="connsiteY0" fmla="*/ 27360 h 37360"/>
                <a:gd name="connsiteX1" fmla="*/ 65 w 10065"/>
                <a:gd name="connsiteY1" fmla="*/ 37360 h 37360"/>
                <a:gd name="connsiteX0" fmla="*/ 10068 w 10068"/>
                <a:gd name="connsiteY0" fmla="*/ 28411 h 38411"/>
                <a:gd name="connsiteX1" fmla="*/ 68 w 10068"/>
                <a:gd name="connsiteY1" fmla="*/ 38411 h 38411"/>
                <a:gd name="connsiteX0" fmla="*/ 12479 w 12479"/>
                <a:gd name="connsiteY0" fmla="*/ 27682 h 38735"/>
                <a:gd name="connsiteX1" fmla="*/ 52 w 12479"/>
                <a:gd name="connsiteY1" fmla="*/ 38735 h 38735"/>
                <a:gd name="connsiteX0" fmla="*/ 12428 w 12428"/>
                <a:gd name="connsiteY0" fmla="*/ 26986 h 38039"/>
                <a:gd name="connsiteX1" fmla="*/ 1 w 12428"/>
                <a:gd name="connsiteY1" fmla="*/ 38039 h 38039"/>
                <a:gd name="connsiteX0" fmla="*/ 9340 w 9340"/>
                <a:gd name="connsiteY0" fmla="*/ 15234 h 44707"/>
                <a:gd name="connsiteX1" fmla="*/ 1 w 9340"/>
                <a:gd name="connsiteY1" fmla="*/ 44707 h 44707"/>
                <a:gd name="connsiteX0" fmla="*/ 9999 w 9999"/>
                <a:gd name="connsiteY0" fmla="*/ 2185 h 8777"/>
                <a:gd name="connsiteX1" fmla="*/ 0 w 9999"/>
                <a:gd name="connsiteY1" fmla="*/ 8777 h 8777"/>
                <a:gd name="connsiteX0" fmla="*/ 10017 w 10017"/>
                <a:gd name="connsiteY0" fmla="*/ 1398 h 8909"/>
                <a:gd name="connsiteX1" fmla="*/ 17 w 10017"/>
                <a:gd name="connsiteY1" fmla="*/ 8909 h 8909"/>
                <a:gd name="connsiteX0" fmla="*/ 9983 w 9983"/>
                <a:gd name="connsiteY0" fmla="*/ 377 h 8808"/>
                <a:gd name="connsiteX1" fmla="*/ 0 w 9983"/>
                <a:gd name="connsiteY1" fmla="*/ 8808 h 8808"/>
                <a:gd name="connsiteX0" fmla="*/ 10000 w 10000"/>
                <a:gd name="connsiteY0" fmla="*/ 27 h 13995"/>
                <a:gd name="connsiteX1" fmla="*/ 0 w 10000"/>
                <a:gd name="connsiteY1" fmla="*/ 13995 h 13995"/>
                <a:gd name="connsiteX0" fmla="*/ 10000 w 10000"/>
                <a:gd name="connsiteY0" fmla="*/ 39 h 14007"/>
                <a:gd name="connsiteX1" fmla="*/ 0 w 10000"/>
                <a:gd name="connsiteY1" fmla="*/ 14007 h 14007"/>
                <a:gd name="connsiteX0" fmla="*/ 10404 w 10404"/>
                <a:gd name="connsiteY0" fmla="*/ 28 h 14709"/>
                <a:gd name="connsiteX1" fmla="*/ 0 w 10404"/>
                <a:gd name="connsiteY1" fmla="*/ 14709 h 14709"/>
                <a:gd name="connsiteX0" fmla="*/ 10404 w 10404"/>
                <a:gd name="connsiteY0" fmla="*/ 0 h 14681"/>
                <a:gd name="connsiteX1" fmla="*/ 0 w 10404"/>
                <a:gd name="connsiteY1" fmla="*/ 14681 h 14681"/>
                <a:gd name="connsiteX0" fmla="*/ 10404 w 10404"/>
                <a:gd name="connsiteY0" fmla="*/ 0 h 13730"/>
                <a:gd name="connsiteX1" fmla="*/ 0 w 10404"/>
                <a:gd name="connsiteY1" fmla="*/ 13730 h 13730"/>
                <a:gd name="connsiteX0" fmla="*/ 10404 w 10404"/>
                <a:gd name="connsiteY0" fmla="*/ 0 h 13730"/>
                <a:gd name="connsiteX1" fmla="*/ 0 w 10404"/>
                <a:gd name="connsiteY1" fmla="*/ 13730 h 13730"/>
                <a:gd name="connsiteX0" fmla="*/ 10469 w 10469"/>
                <a:gd name="connsiteY0" fmla="*/ 0 h 13615"/>
                <a:gd name="connsiteX1" fmla="*/ 0 w 10469"/>
                <a:gd name="connsiteY1" fmla="*/ 13615 h 13615"/>
                <a:gd name="connsiteX0" fmla="*/ 10469 w 10469"/>
                <a:gd name="connsiteY0" fmla="*/ 0 h 13615"/>
                <a:gd name="connsiteX1" fmla="*/ 0 w 10469"/>
                <a:gd name="connsiteY1" fmla="*/ 13615 h 13615"/>
                <a:gd name="connsiteX0" fmla="*/ 9621 w 9621"/>
                <a:gd name="connsiteY0" fmla="*/ 0 h 8700"/>
                <a:gd name="connsiteX1" fmla="*/ 0 w 9621"/>
                <a:gd name="connsiteY1" fmla="*/ 8700 h 87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8498 w 8498"/>
                <a:gd name="connsiteY0" fmla="*/ 0 h 10635"/>
                <a:gd name="connsiteX1" fmla="*/ 0 w 8498"/>
                <a:gd name="connsiteY1" fmla="*/ 10635 h 10635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5458" y="1118"/>
                    <a:pt x="1091" y="6168"/>
                    <a:pt x="0" y="100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6213096" y="6286371"/>
              <a:ext cx="31291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rot="5400000">
              <a:off x="6418008" y="6182623"/>
              <a:ext cx="216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6681247" y="6150803"/>
              <a:ext cx="216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Freeform 150"/>
            <p:cNvSpPr>
              <a:spLocks/>
            </p:cNvSpPr>
            <p:nvPr/>
          </p:nvSpPr>
          <p:spPr bwMode="auto">
            <a:xfrm rot="5400000" flipH="1" flipV="1">
              <a:off x="6788053" y="6037816"/>
              <a:ext cx="133000" cy="134470"/>
            </a:xfrm>
            <a:custGeom>
              <a:avLst/>
              <a:gdLst>
                <a:gd name="T0" fmla="*/ 2147483647 w 824"/>
                <a:gd name="T1" fmla="*/ 2147483647 h 1336"/>
                <a:gd name="T2" fmla="*/ 2147483647 w 824"/>
                <a:gd name="T3" fmla="*/ 0 h 1336"/>
                <a:gd name="T4" fmla="*/ 0 60000 65536"/>
                <a:gd name="T5" fmla="*/ 0 60000 65536"/>
                <a:gd name="T6" fmla="*/ 0 w 824"/>
                <a:gd name="T7" fmla="*/ 0 h 1336"/>
                <a:gd name="T8" fmla="*/ 824 w 824"/>
                <a:gd name="T9" fmla="*/ 1336 h 1336"/>
                <a:gd name="connsiteX0" fmla="*/ 10000 w 14632"/>
                <a:gd name="connsiteY0" fmla="*/ 11334 h 11334"/>
                <a:gd name="connsiteX1" fmla="*/ 14632 w 14632"/>
                <a:gd name="connsiteY1" fmla="*/ 0 h 11334"/>
                <a:gd name="connsiteX0" fmla="*/ 10000 w 14632"/>
                <a:gd name="connsiteY0" fmla="*/ 11334 h 11334"/>
                <a:gd name="connsiteX1" fmla="*/ 14632 w 14632"/>
                <a:gd name="connsiteY1" fmla="*/ 0 h 11334"/>
                <a:gd name="connsiteX0" fmla="*/ 10000 w 14049"/>
                <a:gd name="connsiteY0" fmla="*/ 11180 h 11180"/>
                <a:gd name="connsiteX1" fmla="*/ 14049 w 14049"/>
                <a:gd name="connsiteY1" fmla="*/ 0 h 11180"/>
                <a:gd name="connsiteX0" fmla="*/ 10000 w 14049"/>
                <a:gd name="connsiteY0" fmla="*/ 11180 h 11180"/>
                <a:gd name="connsiteX1" fmla="*/ 14049 w 14049"/>
                <a:gd name="connsiteY1" fmla="*/ 0 h 11180"/>
                <a:gd name="connsiteX0" fmla="*/ 10000 w 14195"/>
                <a:gd name="connsiteY0" fmla="*/ 11324 h 11324"/>
                <a:gd name="connsiteX1" fmla="*/ 14195 w 14195"/>
                <a:gd name="connsiteY1" fmla="*/ 0 h 11324"/>
                <a:gd name="connsiteX0" fmla="*/ 10000 w 10102"/>
                <a:gd name="connsiteY0" fmla="*/ 11158 h 11158"/>
                <a:gd name="connsiteX1" fmla="*/ 10102 w 10102"/>
                <a:gd name="connsiteY1" fmla="*/ 0 h 11158"/>
                <a:gd name="connsiteX0" fmla="*/ 10000 w 10000"/>
                <a:gd name="connsiteY0" fmla="*/ 11361 h 11361"/>
                <a:gd name="connsiteX1" fmla="*/ 8399 w 10000"/>
                <a:gd name="connsiteY1" fmla="*/ 0 h 11361"/>
                <a:gd name="connsiteX0" fmla="*/ 10000 w 10000"/>
                <a:gd name="connsiteY0" fmla="*/ 11361 h 11361"/>
                <a:gd name="connsiteX1" fmla="*/ 8399 w 10000"/>
                <a:gd name="connsiteY1" fmla="*/ 0 h 11361"/>
                <a:gd name="connsiteX0" fmla="*/ 10000 w 10000"/>
                <a:gd name="connsiteY0" fmla="*/ 11306 h 11306"/>
                <a:gd name="connsiteX1" fmla="*/ 8518 w 10000"/>
                <a:gd name="connsiteY1" fmla="*/ 0 h 11306"/>
                <a:gd name="connsiteX0" fmla="*/ 8476 w 8476"/>
                <a:gd name="connsiteY0" fmla="*/ 11306 h 11352"/>
                <a:gd name="connsiteX1" fmla="*/ 6994 w 8476"/>
                <a:gd name="connsiteY1" fmla="*/ 0 h 11352"/>
                <a:gd name="connsiteX0" fmla="*/ 18195 w 18195"/>
                <a:gd name="connsiteY0" fmla="*/ 4654 h 4737"/>
                <a:gd name="connsiteX1" fmla="*/ 4663 w 18195"/>
                <a:gd name="connsiteY1" fmla="*/ 0 h 4737"/>
                <a:gd name="connsiteX0" fmla="*/ 18195 w 18707"/>
                <a:gd name="connsiteY0" fmla="*/ 4654 h 4737"/>
                <a:gd name="connsiteX1" fmla="*/ 4663 w 18707"/>
                <a:gd name="connsiteY1" fmla="*/ 0 h 4737"/>
                <a:gd name="connsiteX0" fmla="*/ 13532 w 14044"/>
                <a:gd name="connsiteY0" fmla="*/ 4803 h 4803"/>
                <a:gd name="connsiteX1" fmla="*/ 0 w 14044"/>
                <a:gd name="connsiteY1" fmla="*/ 149 h 4803"/>
                <a:gd name="connsiteX0" fmla="*/ 13532 w 14044"/>
                <a:gd name="connsiteY0" fmla="*/ 4803 h 4803"/>
                <a:gd name="connsiteX1" fmla="*/ 0 w 14044"/>
                <a:gd name="connsiteY1" fmla="*/ 149 h 4803"/>
                <a:gd name="connsiteX0" fmla="*/ 13532 w 14044"/>
                <a:gd name="connsiteY0" fmla="*/ 4635 h 4635"/>
                <a:gd name="connsiteX1" fmla="*/ 0 w 14044"/>
                <a:gd name="connsiteY1" fmla="*/ 956 h 4635"/>
                <a:gd name="connsiteX0" fmla="*/ 13532 w 13532"/>
                <a:gd name="connsiteY0" fmla="*/ 3828 h 3828"/>
                <a:gd name="connsiteX1" fmla="*/ 0 w 13532"/>
                <a:gd name="connsiteY1" fmla="*/ 149 h 3828"/>
                <a:gd name="connsiteX0" fmla="*/ 11291 w 11291"/>
                <a:gd name="connsiteY0" fmla="*/ 3 h 6616"/>
                <a:gd name="connsiteX1" fmla="*/ 0 w 11291"/>
                <a:gd name="connsiteY1" fmla="*/ 6616 h 6616"/>
                <a:gd name="connsiteX0" fmla="*/ 10000 w 10000"/>
                <a:gd name="connsiteY0" fmla="*/ 909 h 10904"/>
                <a:gd name="connsiteX1" fmla="*/ 0 w 10000"/>
                <a:gd name="connsiteY1" fmla="*/ 10904 h 10904"/>
                <a:gd name="connsiteX0" fmla="*/ 9510 w 9510"/>
                <a:gd name="connsiteY0" fmla="*/ 31 h 15903"/>
                <a:gd name="connsiteX1" fmla="*/ 0 w 9510"/>
                <a:gd name="connsiteY1" fmla="*/ 15903 h 15903"/>
                <a:gd name="connsiteX0" fmla="*/ 10010 w 10010"/>
                <a:gd name="connsiteY0" fmla="*/ 323 h 10304"/>
                <a:gd name="connsiteX1" fmla="*/ 10 w 10010"/>
                <a:gd name="connsiteY1" fmla="*/ 10304 h 10304"/>
                <a:gd name="connsiteX0" fmla="*/ 11269 w 11269"/>
                <a:gd name="connsiteY0" fmla="*/ 809 h 9133"/>
                <a:gd name="connsiteX1" fmla="*/ 9 w 11269"/>
                <a:gd name="connsiteY1" fmla="*/ 9133 h 9133"/>
                <a:gd name="connsiteX0" fmla="*/ 9992 w 9992"/>
                <a:gd name="connsiteY0" fmla="*/ 383 h 9497"/>
                <a:gd name="connsiteX1" fmla="*/ 0 w 9992"/>
                <a:gd name="connsiteY1" fmla="*/ 9497 h 9497"/>
                <a:gd name="connsiteX0" fmla="*/ 10000 w 10000"/>
                <a:gd name="connsiteY0" fmla="*/ 434 h 10031"/>
                <a:gd name="connsiteX1" fmla="*/ 0 w 10000"/>
                <a:gd name="connsiteY1" fmla="*/ 10031 h 10031"/>
                <a:gd name="connsiteX0" fmla="*/ 2079 w 2079"/>
                <a:gd name="connsiteY0" fmla="*/ 531 h 9771"/>
                <a:gd name="connsiteX1" fmla="*/ 700 w 2079"/>
                <a:gd name="connsiteY1" fmla="*/ 9771 h 9771"/>
                <a:gd name="connsiteX0" fmla="*/ 34799 w 34799"/>
                <a:gd name="connsiteY0" fmla="*/ 6 h 9463"/>
                <a:gd name="connsiteX1" fmla="*/ 28166 w 34799"/>
                <a:gd name="connsiteY1" fmla="*/ 9463 h 9463"/>
                <a:gd name="connsiteX0" fmla="*/ 10684 w 10684"/>
                <a:gd name="connsiteY0" fmla="*/ 6 h 9485"/>
                <a:gd name="connsiteX1" fmla="*/ 7825 w 10684"/>
                <a:gd name="connsiteY1" fmla="*/ 9485 h 9485"/>
                <a:gd name="connsiteX0" fmla="*/ 9208 w 9208"/>
                <a:gd name="connsiteY0" fmla="*/ 6 h 10000"/>
                <a:gd name="connsiteX1" fmla="*/ 6532 w 9208"/>
                <a:gd name="connsiteY1" fmla="*/ 10000 h 10000"/>
                <a:gd name="connsiteX0" fmla="*/ 26482 w 26482"/>
                <a:gd name="connsiteY0" fmla="*/ 6 h 10527"/>
                <a:gd name="connsiteX1" fmla="*/ 3966 w 26482"/>
                <a:gd name="connsiteY1" fmla="*/ 10527 h 10527"/>
                <a:gd name="connsiteX0" fmla="*/ 22516 w 22516"/>
                <a:gd name="connsiteY0" fmla="*/ 10 h 10531"/>
                <a:gd name="connsiteX1" fmla="*/ 0 w 22516"/>
                <a:gd name="connsiteY1" fmla="*/ 10531 h 10531"/>
                <a:gd name="connsiteX0" fmla="*/ 22516 w 22516"/>
                <a:gd name="connsiteY0" fmla="*/ 0 h 10521"/>
                <a:gd name="connsiteX1" fmla="*/ 0 w 22516"/>
                <a:gd name="connsiteY1" fmla="*/ 10521 h 10521"/>
                <a:gd name="connsiteX0" fmla="*/ 22516 w 22516"/>
                <a:gd name="connsiteY0" fmla="*/ 0 h 10521"/>
                <a:gd name="connsiteX1" fmla="*/ 0 w 22516"/>
                <a:gd name="connsiteY1" fmla="*/ 10521 h 10521"/>
                <a:gd name="connsiteX0" fmla="*/ 50701 w 50701"/>
                <a:gd name="connsiteY0" fmla="*/ 0 h 10521"/>
                <a:gd name="connsiteX1" fmla="*/ 0 w 50701"/>
                <a:gd name="connsiteY1" fmla="*/ 8001 h 10521"/>
                <a:gd name="connsiteX2" fmla="*/ 28185 w 50701"/>
                <a:gd name="connsiteY2" fmla="*/ 10521 h 10521"/>
                <a:gd name="connsiteX0" fmla="*/ 53157 w 53157"/>
                <a:gd name="connsiteY0" fmla="*/ 0 h 10521"/>
                <a:gd name="connsiteX1" fmla="*/ 2456 w 53157"/>
                <a:gd name="connsiteY1" fmla="*/ 8001 h 10521"/>
                <a:gd name="connsiteX2" fmla="*/ 30641 w 53157"/>
                <a:gd name="connsiteY2" fmla="*/ 10521 h 10521"/>
                <a:gd name="connsiteX0" fmla="*/ 50702 w 50702"/>
                <a:gd name="connsiteY0" fmla="*/ 0 h 10521"/>
                <a:gd name="connsiteX1" fmla="*/ 1 w 50702"/>
                <a:gd name="connsiteY1" fmla="*/ 8001 h 10521"/>
                <a:gd name="connsiteX2" fmla="*/ 28186 w 50702"/>
                <a:gd name="connsiteY2" fmla="*/ 10521 h 10521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30 w 30"/>
                <a:gd name="connsiteY0" fmla="*/ 0 h 15947"/>
                <a:gd name="connsiteX1" fmla="*/ 0 w 30"/>
                <a:gd name="connsiteY1" fmla="*/ 15947 h 15947"/>
                <a:gd name="connsiteX0" fmla="*/ 2866667 w 2866667"/>
                <a:gd name="connsiteY0" fmla="*/ 0 h 10000"/>
                <a:gd name="connsiteX1" fmla="*/ 2856667 w 2866667"/>
                <a:gd name="connsiteY1" fmla="*/ 10000 h 10000"/>
                <a:gd name="connsiteX0" fmla="*/ 33243649 w 33243649"/>
                <a:gd name="connsiteY0" fmla="*/ 0 h 3385"/>
                <a:gd name="connsiteX1" fmla="*/ 0 w 33243649"/>
                <a:gd name="connsiteY1" fmla="*/ 3385 h 3385"/>
                <a:gd name="connsiteX0" fmla="*/ 10510 w 10510"/>
                <a:gd name="connsiteY0" fmla="*/ 0 h 8636"/>
                <a:gd name="connsiteX1" fmla="*/ 0 w 10510"/>
                <a:gd name="connsiteY1" fmla="*/ 8636 h 8636"/>
                <a:gd name="connsiteX0" fmla="*/ 10065 w 10065"/>
                <a:gd name="connsiteY0" fmla="*/ 27360 h 37360"/>
                <a:gd name="connsiteX1" fmla="*/ 65 w 10065"/>
                <a:gd name="connsiteY1" fmla="*/ 37360 h 37360"/>
                <a:gd name="connsiteX0" fmla="*/ 10068 w 10068"/>
                <a:gd name="connsiteY0" fmla="*/ 28411 h 38411"/>
                <a:gd name="connsiteX1" fmla="*/ 68 w 10068"/>
                <a:gd name="connsiteY1" fmla="*/ 38411 h 38411"/>
                <a:gd name="connsiteX0" fmla="*/ 12479 w 12479"/>
                <a:gd name="connsiteY0" fmla="*/ 27682 h 38735"/>
                <a:gd name="connsiteX1" fmla="*/ 52 w 12479"/>
                <a:gd name="connsiteY1" fmla="*/ 38735 h 38735"/>
                <a:gd name="connsiteX0" fmla="*/ 12428 w 12428"/>
                <a:gd name="connsiteY0" fmla="*/ 26986 h 38039"/>
                <a:gd name="connsiteX1" fmla="*/ 1 w 12428"/>
                <a:gd name="connsiteY1" fmla="*/ 38039 h 38039"/>
                <a:gd name="connsiteX0" fmla="*/ 9340 w 9340"/>
                <a:gd name="connsiteY0" fmla="*/ 15234 h 44707"/>
                <a:gd name="connsiteX1" fmla="*/ 1 w 9340"/>
                <a:gd name="connsiteY1" fmla="*/ 44707 h 44707"/>
                <a:gd name="connsiteX0" fmla="*/ 9999 w 9999"/>
                <a:gd name="connsiteY0" fmla="*/ 2185 h 8777"/>
                <a:gd name="connsiteX1" fmla="*/ 0 w 9999"/>
                <a:gd name="connsiteY1" fmla="*/ 8777 h 8777"/>
                <a:gd name="connsiteX0" fmla="*/ 10017 w 10017"/>
                <a:gd name="connsiteY0" fmla="*/ 1398 h 8909"/>
                <a:gd name="connsiteX1" fmla="*/ 17 w 10017"/>
                <a:gd name="connsiteY1" fmla="*/ 8909 h 8909"/>
                <a:gd name="connsiteX0" fmla="*/ 9983 w 9983"/>
                <a:gd name="connsiteY0" fmla="*/ 377 h 8808"/>
                <a:gd name="connsiteX1" fmla="*/ 0 w 9983"/>
                <a:gd name="connsiteY1" fmla="*/ 8808 h 8808"/>
                <a:gd name="connsiteX0" fmla="*/ 10000 w 10000"/>
                <a:gd name="connsiteY0" fmla="*/ 27 h 13995"/>
                <a:gd name="connsiteX1" fmla="*/ 0 w 10000"/>
                <a:gd name="connsiteY1" fmla="*/ 13995 h 13995"/>
                <a:gd name="connsiteX0" fmla="*/ 10000 w 10000"/>
                <a:gd name="connsiteY0" fmla="*/ 39 h 14007"/>
                <a:gd name="connsiteX1" fmla="*/ 0 w 10000"/>
                <a:gd name="connsiteY1" fmla="*/ 14007 h 14007"/>
                <a:gd name="connsiteX0" fmla="*/ 10404 w 10404"/>
                <a:gd name="connsiteY0" fmla="*/ 28 h 14709"/>
                <a:gd name="connsiteX1" fmla="*/ 0 w 10404"/>
                <a:gd name="connsiteY1" fmla="*/ 14709 h 14709"/>
                <a:gd name="connsiteX0" fmla="*/ 10404 w 10404"/>
                <a:gd name="connsiteY0" fmla="*/ 0 h 14681"/>
                <a:gd name="connsiteX1" fmla="*/ 0 w 10404"/>
                <a:gd name="connsiteY1" fmla="*/ 14681 h 14681"/>
                <a:gd name="connsiteX0" fmla="*/ 10404 w 10404"/>
                <a:gd name="connsiteY0" fmla="*/ 0 h 13730"/>
                <a:gd name="connsiteX1" fmla="*/ 0 w 10404"/>
                <a:gd name="connsiteY1" fmla="*/ 13730 h 13730"/>
                <a:gd name="connsiteX0" fmla="*/ 10404 w 10404"/>
                <a:gd name="connsiteY0" fmla="*/ 0 h 13730"/>
                <a:gd name="connsiteX1" fmla="*/ 0 w 10404"/>
                <a:gd name="connsiteY1" fmla="*/ 13730 h 13730"/>
                <a:gd name="connsiteX0" fmla="*/ 10469 w 10469"/>
                <a:gd name="connsiteY0" fmla="*/ 0 h 13615"/>
                <a:gd name="connsiteX1" fmla="*/ 0 w 10469"/>
                <a:gd name="connsiteY1" fmla="*/ 13615 h 13615"/>
                <a:gd name="connsiteX0" fmla="*/ 10469 w 10469"/>
                <a:gd name="connsiteY0" fmla="*/ 0 h 13615"/>
                <a:gd name="connsiteX1" fmla="*/ 0 w 10469"/>
                <a:gd name="connsiteY1" fmla="*/ 13615 h 13615"/>
                <a:gd name="connsiteX0" fmla="*/ 9621 w 9621"/>
                <a:gd name="connsiteY0" fmla="*/ 0 h 8700"/>
                <a:gd name="connsiteX1" fmla="*/ 0 w 9621"/>
                <a:gd name="connsiteY1" fmla="*/ 8700 h 87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8498 w 8498"/>
                <a:gd name="connsiteY0" fmla="*/ 0 h 10635"/>
                <a:gd name="connsiteX1" fmla="*/ 0 w 8498"/>
                <a:gd name="connsiteY1" fmla="*/ 10635 h 10635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7349 w 7349"/>
                <a:gd name="connsiteY0" fmla="*/ 0 h 5221"/>
                <a:gd name="connsiteX1" fmla="*/ 0 w 7349"/>
                <a:gd name="connsiteY1" fmla="*/ 5221 h 5221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9619"/>
                <a:gd name="connsiteX1" fmla="*/ 0 w 10000"/>
                <a:gd name="connsiteY1" fmla="*/ 9619 h 9619"/>
                <a:gd name="connsiteX0" fmla="*/ 10000 w 10000"/>
                <a:gd name="connsiteY0" fmla="*/ 0 h 10000"/>
                <a:gd name="connsiteX1" fmla="*/ 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4221" y="3019"/>
                    <a:pt x="2487" y="5343"/>
                    <a:pt x="0" y="100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 rot="5400000">
              <a:off x="6806970" y="6063135"/>
              <a:ext cx="216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Freeform 150"/>
            <p:cNvSpPr>
              <a:spLocks/>
            </p:cNvSpPr>
            <p:nvPr/>
          </p:nvSpPr>
          <p:spPr bwMode="auto">
            <a:xfrm rot="5400000" flipH="1" flipV="1">
              <a:off x="7152515" y="5718051"/>
              <a:ext cx="295626" cy="771598"/>
            </a:xfrm>
            <a:custGeom>
              <a:avLst/>
              <a:gdLst>
                <a:gd name="T0" fmla="*/ 2147483647 w 824"/>
                <a:gd name="T1" fmla="*/ 2147483647 h 1336"/>
                <a:gd name="T2" fmla="*/ 2147483647 w 824"/>
                <a:gd name="T3" fmla="*/ 0 h 1336"/>
                <a:gd name="T4" fmla="*/ 0 60000 65536"/>
                <a:gd name="T5" fmla="*/ 0 60000 65536"/>
                <a:gd name="T6" fmla="*/ 0 w 824"/>
                <a:gd name="T7" fmla="*/ 0 h 1336"/>
                <a:gd name="T8" fmla="*/ 824 w 824"/>
                <a:gd name="T9" fmla="*/ 1336 h 1336"/>
                <a:gd name="connsiteX0" fmla="*/ 10000 w 14632"/>
                <a:gd name="connsiteY0" fmla="*/ 11334 h 11334"/>
                <a:gd name="connsiteX1" fmla="*/ 14632 w 14632"/>
                <a:gd name="connsiteY1" fmla="*/ 0 h 11334"/>
                <a:gd name="connsiteX0" fmla="*/ 10000 w 14632"/>
                <a:gd name="connsiteY0" fmla="*/ 11334 h 11334"/>
                <a:gd name="connsiteX1" fmla="*/ 14632 w 14632"/>
                <a:gd name="connsiteY1" fmla="*/ 0 h 11334"/>
                <a:gd name="connsiteX0" fmla="*/ 10000 w 14049"/>
                <a:gd name="connsiteY0" fmla="*/ 11180 h 11180"/>
                <a:gd name="connsiteX1" fmla="*/ 14049 w 14049"/>
                <a:gd name="connsiteY1" fmla="*/ 0 h 11180"/>
                <a:gd name="connsiteX0" fmla="*/ 10000 w 14049"/>
                <a:gd name="connsiteY0" fmla="*/ 11180 h 11180"/>
                <a:gd name="connsiteX1" fmla="*/ 14049 w 14049"/>
                <a:gd name="connsiteY1" fmla="*/ 0 h 11180"/>
                <a:gd name="connsiteX0" fmla="*/ 10000 w 14195"/>
                <a:gd name="connsiteY0" fmla="*/ 11324 h 11324"/>
                <a:gd name="connsiteX1" fmla="*/ 14195 w 14195"/>
                <a:gd name="connsiteY1" fmla="*/ 0 h 11324"/>
                <a:gd name="connsiteX0" fmla="*/ 10000 w 10102"/>
                <a:gd name="connsiteY0" fmla="*/ 11158 h 11158"/>
                <a:gd name="connsiteX1" fmla="*/ 10102 w 10102"/>
                <a:gd name="connsiteY1" fmla="*/ 0 h 11158"/>
                <a:gd name="connsiteX0" fmla="*/ 10000 w 10000"/>
                <a:gd name="connsiteY0" fmla="*/ 11361 h 11361"/>
                <a:gd name="connsiteX1" fmla="*/ 8399 w 10000"/>
                <a:gd name="connsiteY1" fmla="*/ 0 h 11361"/>
                <a:gd name="connsiteX0" fmla="*/ 10000 w 10000"/>
                <a:gd name="connsiteY0" fmla="*/ 11361 h 11361"/>
                <a:gd name="connsiteX1" fmla="*/ 8399 w 10000"/>
                <a:gd name="connsiteY1" fmla="*/ 0 h 11361"/>
                <a:gd name="connsiteX0" fmla="*/ 10000 w 10000"/>
                <a:gd name="connsiteY0" fmla="*/ 11306 h 11306"/>
                <a:gd name="connsiteX1" fmla="*/ 8518 w 10000"/>
                <a:gd name="connsiteY1" fmla="*/ 0 h 11306"/>
                <a:gd name="connsiteX0" fmla="*/ 8476 w 8476"/>
                <a:gd name="connsiteY0" fmla="*/ 11306 h 11352"/>
                <a:gd name="connsiteX1" fmla="*/ 6994 w 8476"/>
                <a:gd name="connsiteY1" fmla="*/ 0 h 11352"/>
                <a:gd name="connsiteX0" fmla="*/ 18195 w 18195"/>
                <a:gd name="connsiteY0" fmla="*/ 4654 h 4737"/>
                <a:gd name="connsiteX1" fmla="*/ 4663 w 18195"/>
                <a:gd name="connsiteY1" fmla="*/ 0 h 4737"/>
                <a:gd name="connsiteX0" fmla="*/ 18195 w 18707"/>
                <a:gd name="connsiteY0" fmla="*/ 4654 h 4737"/>
                <a:gd name="connsiteX1" fmla="*/ 4663 w 18707"/>
                <a:gd name="connsiteY1" fmla="*/ 0 h 4737"/>
                <a:gd name="connsiteX0" fmla="*/ 13532 w 14044"/>
                <a:gd name="connsiteY0" fmla="*/ 4803 h 4803"/>
                <a:gd name="connsiteX1" fmla="*/ 0 w 14044"/>
                <a:gd name="connsiteY1" fmla="*/ 149 h 4803"/>
                <a:gd name="connsiteX0" fmla="*/ 13532 w 14044"/>
                <a:gd name="connsiteY0" fmla="*/ 4803 h 4803"/>
                <a:gd name="connsiteX1" fmla="*/ 0 w 14044"/>
                <a:gd name="connsiteY1" fmla="*/ 149 h 4803"/>
                <a:gd name="connsiteX0" fmla="*/ 13532 w 14044"/>
                <a:gd name="connsiteY0" fmla="*/ 4635 h 4635"/>
                <a:gd name="connsiteX1" fmla="*/ 0 w 14044"/>
                <a:gd name="connsiteY1" fmla="*/ 956 h 4635"/>
                <a:gd name="connsiteX0" fmla="*/ 13532 w 13532"/>
                <a:gd name="connsiteY0" fmla="*/ 3828 h 3828"/>
                <a:gd name="connsiteX1" fmla="*/ 0 w 13532"/>
                <a:gd name="connsiteY1" fmla="*/ 149 h 3828"/>
                <a:gd name="connsiteX0" fmla="*/ 11291 w 11291"/>
                <a:gd name="connsiteY0" fmla="*/ 3 h 6616"/>
                <a:gd name="connsiteX1" fmla="*/ 0 w 11291"/>
                <a:gd name="connsiteY1" fmla="*/ 6616 h 6616"/>
                <a:gd name="connsiteX0" fmla="*/ 10000 w 10000"/>
                <a:gd name="connsiteY0" fmla="*/ 909 h 10904"/>
                <a:gd name="connsiteX1" fmla="*/ 0 w 10000"/>
                <a:gd name="connsiteY1" fmla="*/ 10904 h 10904"/>
                <a:gd name="connsiteX0" fmla="*/ 9510 w 9510"/>
                <a:gd name="connsiteY0" fmla="*/ 31 h 15903"/>
                <a:gd name="connsiteX1" fmla="*/ 0 w 9510"/>
                <a:gd name="connsiteY1" fmla="*/ 15903 h 15903"/>
                <a:gd name="connsiteX0" fmla="*/ 10010 w 10010"/>
                <a:gd name="connsiteY0" fmla="*/ 323 h 10304"/>
                <a:gd name="connsiteX1" fmla="*/ 10 w 10010"/>
                <a:gd name="connsiteY1" fmla="*/ 10304 h 10304"/>
                <a:gd name="connsiteX0" fmla="*/ 11269 w 11269"/>
                <a:gd name="connsiteY0" fmla="*/ 809 h 9133"/>
                <a:gd name="connsiteX1" fmla="*/ 9 w 11269"/>
                <a:gd name="connsiteY1" fmla="*/ 9133 h 9133"/>
                <a:gd name="connsiteX0" fmla="*/ 9992 w 9992"/>
                <a:gd name="connsiteY0" fmla="*/ 383 h 9497"/>
                <a:gd name="connsiteX1" fmla="*/ 0 w 9992"/>
                <a:gd name="connsiteY1" fmla="*/ 9497 h 9497"/>
                <a:gd name="connsiteX0" fmla="*/ 10000 w 10000"/>
                <a:gd name="connsiteY0" fmla="*/ 434 h 10031"/>
                <a:gd name="connsiteX1" fmla="*/ 0 w 10000"/>
                <a:gd name="connsiteY1" fmla="*/ 10031 h 10031"/>
                <a:gd name="connsiteX0" fmla="*/ 2079 w 2079"/>
                <a:gd name="connsiteY0" fmla="*/ 531 h 9771"/>
                <a:gd name="connsiteX1" fmla="*/ 700 w 2079"/>
                <a:gd name="connsiteY1" fmla="*/ 9771 h 9771"/>
                <a:gd name="connsiteX0" fmla="*/ 34799 w 34799"/>
                <a:gd name="connsiteY0" fmla="*/ 6 h 9463"/>
                <a:gd name="connsiteX1" fmla="*/ 28166 w 34799"/>
                <a:gd name="connsiteY1" fmla="*/ 9463 h 9463"/>
                <a:gd name="connsiteX0" fmla="*/ 10684 w 10684"/>
                <a:gd name="connsiteY0" fmla="*/ 6 h 9485"/>
                <a:gd name="connsiteX1" fmla="*/ 7825 w 10684"/>
                <a:gd name="connsiteY1" fmla="*/ 9485 h 9485"/>
                <a:gd name="connsiteX0" fmla="*/ 9208 w 9208"/>
                <a:gd name="connsiteY0" fmla="*/ 6 h 10000"/>
                <a:gd name="connsiteX1" fmla="*/ 6532 w 9208"/>
                <a:gd name="connsiteY1" fmla="*/ 10000 h 10000"/>
                <a:gd name="connsiteX0" fmla="*/ 26482 w 26482"/>
                <a:gd name="connsiteY0" fmla="*/ 6 h 10527"/>
                <a:gd name="connsiteX1" fmla="*/ 3966 w 26482"/>
                <a:gd name="connsiteY1" fmla="*/ 10527 h 10527"/>
                <a:gd name="connsiteX0" fmla="*/ 22516 w 22516"/>
                <a:gd name="connsiteY0" fmla="*/ 10 h 10531"/>
                <a:gd name="connsiteX1" fmla="*/ 0 w 22516"/>
                <a:gd name="connsiteY1" fmla="*/ 10531 h 10531"/>
                <a:gd name="connsiteX0" fmla="*/ 22516 w 22516"/>
                <a:gd name="connsiteY0" fmla="*/ 0 h 10521"/>
                <a:gd name="connsiteX1" fmla="*/ 0 w 22516"/>
                <a:gd name="connsiteY1" fmla="*/ 10521 h 10521"/>
                <a:gd name="connsiteX0" fmla="*/ 22516 w 22516"/>
                <a:gd name="connsiteY0" fmla="*/ 0 h 10521"/>
                <a:gd name="connsiteX1" fmla="*/ 0 w 22516"/>
                <a:gd name="connsiteY1" fmla="*/ 10521 h 10521"/>
                <a:gd name="connsiteX0" fmla="*/ 50701 w 50701"/>
                <a:gd name="connsiteY0" fmla="*/ 0 h 10521"/>
                <a:gd name="connsiteX1" fmla="*/ 0 w 50701"/>
                <a:gd name="connsiteY1" fmla="*/ 8001 h 10521"/>
                <a:gd name="connsiteX2" fmla="*/ 28185 w 50701"/>
                <a:gd name="connsiteY2" fmla="*/ 10521 h 10521"/>
                <a:gd name="connsiteX0" fmla="*/ 53157 w 53157"/>
                <a:gd name="connsiteY0" fmla="*/ 0 h 10521"/>
                <a:gd name="connsiteX1" fmla="*/ 2456 w 53157"/>
                <a:gd name="connsiteY1" fmla="*/ 8001 h 10521"/>
                <a:gd name="connsiteX2" fmla="*/ 30641 w 53157"/>
                <a:gd name="connsiteY2" fmla="*/ 10521 h 10521"/>
                <a:gd name="connsiteX0" fmla="*/ 50702 w 50702"/>
                <a:gd name="connsiteY0" fmla="*/ 0 h 10521"/>
                <a:gd name="connsiteX1" fmla="*/ 1 w 50702"/>
                <a:gd name="connsiteY1" fmla="*/ 8001 h 10521"/>
                <a:gd name="connsiteX2" fmla="*/ 28186 w 50702"/>
                <a:gd name="connsiteY2" fmla="*/ 10521 h 10521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30 w 30"/>
                <a:gd name="connsiteY0" fmla="*/ 0 h 15947"/>
                <a:gd name="connsiteX1" fmla="*/ 0 w 30"/>
                <a:gd name="connsiteY1" fmla="*/ 15947 h 15947"/>
                <a:gd name="connsiteX0" fmla="*/ 2866667 w 2866667"/>
                <a:gd name="connsiteY0" fmla="*/ 0 h 10000"/>
                <a:gd name="connsiteX1" fmla="*/ 2856667 w 2866667"/>
                <a:gd name="connsiteY1" fmla="*/ 10000 h 10000"/>
                <a:gd name="connsiteX0" fmla="*/ 33243649 w 33243649"/>
                <a:gd name="connsiteY0" fmla="*/ 0 h 3385"/>
                <a:gd name="connsiteX1" fmla="*/ 0 w 33243649"/>
                <a:gd name="connsiteY1" fmla="*/ 3385 h 3385"/>
                <a:gd name="connsiteX0" fmla="*/ 10510 w 10510"/>
                <a:gd name="connsiteY0" fmla="*/ 0 h 8636"/>
                <a:gd name="connsiteX1" fmla="*/ 0 w 10510"/>
                <a:gd name="connsiteY1" fmla="*/ 8636 h 8636"/>
                <a:gd name="connsiteX0" fmla="*/ 10065 w 10065"/>
                <a:gd name="connsiteY0" fmla="*/ 27360 h 37360"/>
                <a:gd name="connsiteX1" fmla="*/ 65 w 10065"/>
                <a:gd name="connsiteY1" fmla="*/ 37360 h 37360"/>
                <a:gd name="connsiteX0" fmla="*/ 10068 w 10068"/>
                <a:gd name="connsiteY0" fmla="*/ 28411 h 38411"/>
                <a:gd name="connsiteX1" fmla="*/ 68 w 10068"/>
                <a:gd name="connsiteY1" fmla="*/ 38411 h 38411"/>
                <a:gd name="connsiteX0" fmla="*/ 12479 w 12479"/>
                <a:gd name="connsiteY0" fmla="*/ 27682 h 38735"/>
                <a:gd name="connsiteX1" fmla="*/ 52 w 12479"/>
                <a:gd name="connsiteY1" fmla="*/ 38735 h 38735"/>
                <a:gd name="connsiteX0" fmla="*/ 12428 w 12428"/>
                <a:gd name="connsiteY0" fmla="*/ 26986 h 38039"/>
                <a:gd name="connsiteX1" fmla="*/ 1 w 12428"/>
                <a:gd name="connsiteY1" fmla="*/ 38039 h 38039"/>
                <a:gd name="connsiteX0" fmla="*/ 9340 w 9340"/>
                <a:gd name="connsiteY0" fmla="*/ 15234 h 44707"/>
                <a:gd name="connsiteX1" fmla="*/ 1 w 9340"/>
                <a:gd name="connsiteY1" fmla="*/ 44707 h 44707"/>
                <a:gd name="connsiteX0" fmla="*/ 9999 w 9999"/>
                <a:gd name="connsiteY0" fmla="*/ 2185 h 8777"/>
                <a:gd name="connsiteX1" fmla="*/ 0 w 9999"/>
                <a:gd name="connsiteY1" fmla="*/ 8777 h 8777"/>
                <a:gd name="connsiteX0" fmla="*/ 10017 w 10017"/>
                <a:gd name="connsiteY0" fmla="*/ 1398 h 8909"/>
                <a:gd name="connsiteX1" fmla="*/ 17 w 10017"/>
                <a:gd name="connsiteY1" fmla="*/ 8909 h 8909"/>
                <a:gd name="connsiteX0" fmla="*/ 9983 w 9983"/>
                <a:gd name="connsiteY0" fmla="*/ 377 h 8808"/>
                <a:gd name="connsiteX1" fmla="*/ 0 w 9983"/>
                <a:gd name="connsiteY1" fmla="*/ 8808 h 8808"/>
                <a:gd name="connsiteX0" fmla="*/ 10000 w 10000"/>
                <a:gd name="connsiteY0" fmla="*/ 27 h 13995"/>
                <a:gd name="connsiteX1" fmla="*/ 0 w 10000"/>
                <a:gd name="connsiteY1" fmla="*/ 13995 h 13995"/>
                <a:gd name="connsiteX0" fmla="*/ 10000 w 10000"/>
                <a:gd name="connsiteY0" fmla="*/ 39 h 14007"/>
                <a:gd name="connsiteX1" fmla="*/ 0 w 10000"/>
                <a:gd name="connsiteY1" fmla="*/ 14007 h 14007"/>
                <a:gd name="connsiteX0" fmla="*/ 10404 w 10404"/>
                <a:gd name="connsiteY0" fmla="*/ 28 h 14709"/>
                <a:gd name="connsiteX1" fmla="*/ 0 w 10404"/>
                <a:gd name="connsiteY1" fmla="*/ 14709 h 14709"/>
                <a:gd name="connsiteX0" fmla="*/ 10404 w 10404"/>
                <a:gd name="connsiteY0" fmla="*/ 0 h 14681"/>
                <a:gd name="connsiteX1" fmla="*/ 0 w 10404"/>
                <a:gd name="connsiteY1" fmla="*/ 14681 h 14681"/>
                <a:gd name="connsiteX0" fmla="*/ 10404 w 10404"/>
                <a:gd name="connsiteY0" fmla="*/ 0 h 13730"/>
                <a:gd name="connsiteX1" fmla="*/ 0 w 10404"/>
                <a:gd name="connsiteY1" fmla="*/ 13730 h 13730"/>
                <a:gd name="connsiteX0" fmla="*/ 10404 w 10404"/>
                <a:gd name="connsiteY0" fmla="*/ 0 h 13730"/>
                <a:gd name="connsiteX1" fmla="*/ 0 w 10404"/>
                <a:gd name="connsiteY1" fmla="*/ 13730 h 13730"/>
                <a:gd name="connsiteX0" fmla="*/ 10469 w 10469"/>
                <a:gd name="connsiteY0" fmla="*/ 0 h 13615"/>
                <a:gd name="connsiteX1" fmla="*/ 0 w 10469"/>
                <a:gd name="connsiteY1" fmla="*/ 13615 h 13615"/>
                <a:gd name="connsiteX0" fmla="*/ 10469 w 10469"/>
                <a:gd name="connsiteY0" fmla="*/ 0 h 13615"/>
                <a:gd name="connsiteX1" fmla="*/ 0 w 10469"/>
                <a:gd name="connsiteY1" fmla="*/ 13615 h 13615"/>
                <a:gd name="connsiteX0" fmla="*/ 9621 w 9621"/>
                <a:gd name="connsiteY0" fmla="*/ 0 h 8700"/>
                <a:gd name="connsiteX1" fmla="*/ 0 w 9621"/>
                <a:gd name="connsiteY1" fmla="*/ 8700 h 87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8498 w 8498"/>
                <a:gd name="connsiteY0" fmla="*/ 0 h 10635"/>
                <a:gd name="connsiteX1" fmla="*/ 0 w 8498"/>
                <a:gd name="connsiteY1" fmla="*/ 10635 h 10635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7513 w 17513"/>
                <a:gd name="connsiteY0" fmla="*/ 0 h 29813"/>
                <a:gd name="connsiteX1" fmla="*/ 0 w 17513"/>
                <a:gd name="connsiteY1" fmla="*/ 29813 h 29813"/>
                <a:gd name="connsiteX0" fmla="*/ 17513 w 17513"/>
                <a:gd name="connsiteY0" fmla="*/ 0 h 29813"/>
                <a:gd name="connsiteX1" fmla="*/ 0 w 17513"/>
                <a:gd name="connsiteY1" fmla="*/ 29813 h 29813"/>
                <a:gd name="connsiteX0" fmla="*/ 17513 w 17513"/>
                <a:gd name="connsiteY0" fmla="*/ 0 h 29813"/>
                <a:gd name="connsiteX1" fmla="*/ 0 w 17513"/>
                <a:gd name="connsiteY1" fmla="*/ 29813 h 29813"/>
                <a:gd name="connsiteX0" fmla="*/ 15598 w 15598"/>
                <a:gd name="connsiteY0" fmla="*/ 0 h 29514"/>
                <a:gd name="connsiteX1" fmla="*/ 0 w 15598"/>
                <a:gd name="connsiteY1" fmla="*/ 29514 h 29514"/>
                <a:gd name="connsiteX0" fmla="*/ 15598 w 15598"/>
                <a:gd name="connsiteY0" fmla="*/ 0 h 29514"/>
                <a:gd name="connsiteX1" fmla="*/ 0 w 15598"/>
                <a:gd name="connsiteY1" fmla="*/ 29514 h 29514"/>
                <a:gd name="connsiteX0" fmla="*/ 15598 w 15598"/>
                <a:gd name="connsiteY0" fmla="*/ 0 h 29514"/>
                <a:gd name="connsiteX1" fmla="*/ 0 w 15598"/>
                <a:gd name="connsiteY1" fmla="*/ 29514 h 29514"/>
                <a:gd name="connsiteX0" fmla="*/ 15598 w 15598"/>
                <a:gd name="connsiteY0" fmla="*/ 0 h 29514"/>
                <a:gd name="connsiteX1" fmla="*/ 0 w 15598"/>
                <a:gd name="connsiteY1" fmla="*/ 29514 h 29514"/>
                <a:gd name="connsiteX0" fmla="*/ 15598 w 15598"/>
                <a:gd name="connsiteY0" fmla="*/ 0 h 29514"/>
                <a:gd name="connsiteX1" fmla="*/ 0 w 15598"/>
                <a:gd name="connsiteY1" fmla="*/ 29514 h 29514"/>
                <a:gd name="connsiteX0" fmla="*/ 16335 w 16335"/>
                <a:gd name="connsiteY0" fmla="*/ 0 h 28817"/>
                <a:gd name="connsiteX1" fmla="*/ 0 w 16335"/>
                <a:gd name="connsiteY1" fmla="*/ 28817 h 28817"/>
                <a:gd name="connsiteX0" fmla="*/ 16335 w 16335"/>
                <a:gd name="connsiteY0" fmla="*/ 0 h 28817"/>
                <a:gd name="connsiteX1" fmla="*/ 0 w 16335"/>
                <a:gd name="connsiteY1" fmla="*/ 28817 h 2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35" h="28817">
                  <a:moveTo>
                    <a:pt x="16335" y="0"/>
                  </a:moveTo>
                  <a:cubicBezTo>
                    <a:pt x="6931" y="2313"/>
                    <a:pt x="649" y="22297"/>
                    <a:pt x="0" y="2881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 rot="5400000">
              <a:off x="7572421" y="6152966"/>
              <a:ext cx="216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6" name="Group 95"/>
            <p:cNvGrpSpPr/>
            <p:nvPr/>
          </p:nvGrpSpPr>
          <p:grpSpPr>
            <a:xfrm>
              <a:off x="6526009" y="6295766"/>
              <a:ext cx="1154413" cy="253719"/>
              <a:chOff x="6451096" y="4638416"/>
              <a:chExt cx="1154413" cy="312913"/>
            </a:xfrm>
          </p:grpSpPr>
          <p:cxnSp>
            <p:nvCxnSpPr>
              <p:cNvPr id="99" name="Straight Connector 98"/>
              <p:cNvCxnSpPr/>
              <p:nvPr/>
            </p:nvCxnSpPr>
            <p:spPr bwMode="auto">
              <a:xfrm rot="16200000">
                <a:off x="6294639" y="4794873"/>
                <a:ext cx="31291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16200000">
                <a:off x="6557878" y="4794873"/>
                <a:ext cx="31291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16200000">
                <a:off x="6683601" y="4794873"/>
                <a:ext cx="31291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16200000">
                <a:off x="7449052" y="4794873"/>
                <a:ext cx="31291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7" name="Freeform 150"/>
            <p:cNvSpPr>
              <a:spLocks/>
            </p:cNvSpPr>
            <p:nvPr/>
          </p:nvSpPr>
          <p:spPr bwMode="auto">
            <a:xfrm rot="5400000" flipH="1" flipV="1">
              <a:off x="7892337" y="5838189"/>
              <a:ext cx="227705" cy="651535"/>
            </a:xfrm>
            <a:custGeom>
              <a:avLst/>
              <a:gdLst>
                <a:gd name="T0" fmla="*/ 2147483647 w 824"/>
                <a:gd name="T1" fmla="*/ 2147483647 h 1336"/>
                <a:gd name="T2" fmla="*/ 2147483647 w 824"/>
                <a:gd name="T3" fmla="*/ 0 h 1336"/>
                <a:gd name="T4" fmla="*/ 0 60000 65536"/>
                <a:gd name="T5" fmla="*/ 0 60000 65536"/>
                <a:gd name="T6" fmla="*/ 0 w 824"/>
                <a:gd name="T7" fmla="*/ 0 h 1336"/>
                <a:gd name="T8" fmla="*/ 824 w 824"/>
                <a:gd name="T9" fmla="*/ 1336 h 1336"/>
                <a:gd name="connsiteX0" fmla="*/ 10000 w 14632"/>
                <a:gd name="connsiteY0" fmla="*/ 11334 h 11334"/>
                <a:gd name="connsiteX1" fmla="*/ 14632 w 14632"/>
                <a:gd name="connsiteY1" fmla="*/ 0 h 11334"/>
                <a:gd name="connsiteX0" fmla="*/ 10000 w 14632"/>
                <a:gd name="connsiteY0" fmla="*/ 11334 h 11334"/>
                <a:gd name="connsiteX1" fmla="*/ 14632 w 14632"/>
                <a:gd name="connsiteY1" fmla="*/ 0 h 11334"/>
                <a:gd name="connsiteX0" fmla="*/ 10000 w 14049"/>
                <a:gd name="connsiteY0" fmla="*/ 11180 h 11180"/>
                <a:gd name="connsiteX1" fmla="*/ 14049 w 14049"/>
                <a:gd name="connsiteY1" fmla="*/ 0 h 11180"/>
                <a:gd name="connsiteX0" fmla="*/ 10000 w 14049"/>
                <a:gd name="connsiteY0" fmla="*/ 11180 h 11180"/>
                <a:gd name="connsiteX1" fmla="*/ 14049 w 14049"/>
                <a:gd name="connsiteY1" fmla="*/ 0 h 11180"/>
                <a:gd name="connsiteX0" fmla="*/ 10000 w 14195"/>
                <a:gd name="connsiteY0" fmla="*/ 11324 h 11324"/>
                <a:gd name="connsiteX1" fmla="*/ 14195 w 14195"/>
                <a:gd name="connsiteY1" fmla="*/ 0 h 11324"/>
                <a:gd name="connsiteX0" fmla="*/ 10000 w 10102"/>
                <a:gd name="connsiteY0" fmla="*/ 11158 h 11158"/>
                <a:gd name="connsiteX1" fmla="*/ 10102 w 10102"/>
                <a:gd name="connsiteY1" fmla="*/ 0 h 11158"/>
                <a:gd name="connsiteX0" fmla="*/ 10000 w 10000"/>
                <a:gd name="connsiteY0" fmla="*/ 11361 h 11361"/>
                <a:gd name="connsiteX1" fmla="*/ 8399 w 10000"/>
                <a:gd name="connsiteY1" fmla="*/ 0 h 11361"/>
                <a:gd name="connsiteX0" fmla="*/ 10000 w 10000"/>
                <a:gd name="connsiteY0" fmla="*/ 11361 h 11361"/>
                <a:gd name="connsiteX1" fmla="*/ 8399 w 10000"/>
                <a:gd name="connsiteY1" fmla="*/ 0 h 11361"/>
                <a:gd name="connsiteX0" fmla="*/ 10000 w 10000"/>
                <a:gd name="connsiteY0" fmla="*/ 11306 h 11306"/>
                <a:gd name="connsiteX1" fmla="*/ 8518 w 10000"/>
                <a:gd name="connsiteY1" fmla="*/ 0 h 11306"/>
                <a:gd name="connsiteX0" fmla="*/ 8476 w 8476"/>
                <a:gd name="connsiteY0" fmla="*/ 11306 h 11352"/>
                <a:gd name="connsiteX1" fmla="*/ 6994 w 8476"/>
                <a:gd name="connsiteY1" fmla="*/ 0 h 11352"/>
                <a:gd name="connsiteX0" fmla="*/ 18195 w 18195"/>
                <a:gd name="connsiteY0" fmla="*/ 4654 h 4737"/>
                <a:gd name="connsiteX1" fmla="*/ 4663 w 18195"/>
                <a:gd name="connsiteY1" fmla="*/ 0 h 4737"/>
                <a:gd name="connsiteX0" fmla="*/ 18195 w 18707"/>
                <a:gd name="connsiteY0" fmla="*/ 4654 h 4737"/>
                <a:gd name="connsiteX1" fmla="*/ 4663 w 18707"/>
                <a:gd name="connsiteY1" fmla="*/ 0 h 4737"/>
                <a:gd name="connsiteX0" fmla="*/ 13532 w 14044"/>
                <a:gd name="connsiteY0" fmla="*/ 4803 h 4803"/>
                <a:gd name="connsiteX1" fmla="*/ 0 w 14044"/>
                <a:gd name="connsiteY1" fmla="*/ 149 h 4803"/>
                <a:gd name="connsiteX0" fmla="*/ 13532 w 14044"/>
                <a:gd name="connsiteY0" fmla="*/ 4803 h 4803"/>
                <a:gd name="connsiteX1" fmla="*/ 0 w 14044"/>
                <a:gd name="connsiteY1" fmla="*/ 149 h 4803"/>
                <a:gd name="connsiteX0" fmla="*/ 13532 w 14044"/>
                <a:gd name="connsiteY0" fmla="*/ 4635 h 4635"/>
                <a:gd name="connsiteX1" fmla="*/ 0 w 14044"/>
                <a:gd name="connsiteY1" fmla="*/ 956 h 4635"/>
                <a:gd name="connsiteX0" fmla="*/ 13532 w 13532"/>
                <a:gd name="connsiteY0" fmla="*/ 3828 h 3828"/>
                <a:gd name="connsiteX1" fmla="*/ 0 w 13532"/>
                <a:gd name="connsiteY1" fmla="*/ 149 h 3828"/>
                <a:gd name="connsiteX0" fmla="*/ 11291 w 11291"/>
                <a:gd name="connsiteY0" fmla="*/ 3 h 6616"/>
                <a:gd name="connsiteX1" fmla="*/ 0 w 11291"/>
                <a:gd name="connsiteY1" fmla="*/ 6616 h 6616"/>
                <a:gd name="connsiteX0" fmla="*/ 10000 w 10000"/>
                <a:gd name="connsiteY0" fmla="*/ 909 h 10904"/>
                <a:gd name="connsiteX1" fmla="*/ 0 w 10000"/>
                <a:gd name="connsiteY1" fmla="*/ 10904 h 10904"/>
                <a:gd name="connsiteX0" fmla="*/ 9510 w 9510"/>
                <a:gd name="connsiteY0" fmla="*/ 31 h 15903"/>
                <a:gd name="connsiteX1" fmla="*/ 0 w 9510"/>
                <a:gd name="connsiteY1" fmla="*/ 15903 h 15903"/>
                <a:gd name="connsiteX0" fmla="*/ 10010 w 10010"/>
                <a:gd name="connsiteY0" fmla="*/ 323 h 10304"/>
                <a:gd name="connsiteX1" fmla="*/ 10 w 10010"/>
                <a:gd name="connsiteY1" fmla="*/ 10304 h 10304"/>
                <a:gd name="connsiteX0" fmla="*/ 11269 w 11269"/>
                <a:gd name="connsiteY0" fmla="*/ 809 h 9133"/>
                <a:gd name="connsiteX1" fmla="*/ 9 w 11269"/>
                <a:gd name="connsiteY1" fmla="*/ 9133 h 9133"/>
                <a:gd name="connsiteX0" fmla="*/ 9992 w 9992"/>
                <a:gd name="connsiteY0" fmla="*/ 383 h 9497"/>
                <a:gd name="connsiteX1" fmla="*/ 0 w 9992"/>
                <a:gd name="connsiteY1" fmla="*/ 9497 h 9497"/>
                <a:gd name="connsiteX0" fmla="*/ 10000 w 10000"/>
                <a:gd name="connsiteY0" fmla="*/ 434 h 10031"/>
                <a:gd name="connsiteX1" fmla="*/ 0 w 10000"/>
                <a:gd name="connsiteY1" fmla="*/ 10031 h 10031"/>
                <a:gd name="connsiteX0" fmla="*/ 2079 w 2079"/>
                <a:gd name="connsiteY0" fmla="*/ 531 h 9771"/>
                <a:gd name="connsiteX1" fmla="*/ 700 w 2079"/>
                <a:gd name="connsiteY1" fmla="*/ 9771 h 9771"/>
                <a:gd name="connsiteX0" fmla="*/ 34799 w 34799"/>
                <a:gd name="connsiteY0" fmla="*/ 6 h 9463"/>
                <a:gd name="connsiteX1" fmla="*/ 28166 w 34799"/>
                <a:gd name="connsiteY1" fmla="*/ 9463 h 9463"/>
                <a:gd name="connsiteX0" fmla="*/ 10684 w 10684"/>
                <a:gd name="connsiteY0" fmla="*/ 6 h 9485"/>
                <a:gd name="connsiteX1" fmla="*/ 7825 w 10684"/>
                <a:gd name="connsiteY1" fmla="*/ 9485 h 9485"/>
                <a:gd name="connsiteX0" fmla="*/ 9208 w 9208"/>
                <a:gd name="connsiteY0" fmla="*/ 6 h 10000"/>
                <a:gd name="connsiteX1" fmla="*/ 6532 w 9208"/>
                <a:gd name="connsiteY1" fmla="*/ 10000 h 10000"/>
                <a:gd name="connsiteX0" fmla="*/ 26482 w 26482"/>
                <a:gd name="connsiteY0" fmla="*/ 6 h 10527"/>
                <a:gd name="connsiteX1" fmla="*/ 3966 w 26482"/>
                <a:gd name="connsiteY1" fmla="*/ 10527 h 10527"/>
                <a:gd name="connsiteX0" fmla="*/ 22516 w 22516"/>
                <a:gd name="connsiteY0" fmla="*/ 10 h 10531"/>
                <a:gd name="connsiteX1" fmla="*/ 0 w 22516"/>
                <a:gd name="connsiteY1" fmla="*/ 10531 h 10531"/>
                <a:gd name="connsiteX0" fmla="*/ 22516 w 22516"/>
                <a:gd name="connsiteY0" fmla="*/ 0 h 10521"/>
                <a:gd name="connsiteX1" fmla="*/ 0 w 22516"/>
                <a:gd name="connsiteY1" fmla="*/ 10521 h 10521"/>
                <a:gd name="connsiteX0" fmla="*/ 22516 w 22516"/>
                <a:gd name="connsiteY0" fmla="*/ 0 h 10521"/>
                <a:gd name="connsiteX1" fmla="*/ 0 w 22516"/>
                <a:gd name="connsiteY1" fmla="*/ 10521 h 10521"/>
                <a:gd name="connsiteX0" fmla="*/ 50701 w 50701"/>
                <a:gd name="connsiteY0" fmla="*/ 0 h 10521"/>
                <a:gd name="connsiteX1" fmla="*/ 0 w 50701"/>
                <a:gd name="connsiteY1" fmla="*/ 8001 h 10521"/>
                <a:gd name="connsiteX2" fmla="*/ 28185 w 50701"/>
                <a:gd name="connsiteY2" fmla="*/ 10521 h 10521"/>
                <a:gd name="connsiteX0" fmla="*/ 53157 w 53157"/>
                <a:gd name="connsiteY0" fmla="*/ 0 h 10521"/>
                <a:gd name="connsiteX1" fmla="*/ 2456 w 53157"/>
                <a:gd name="connsiteY1" fmla="*/ 8001 h 10521"/>
                <a:gd name="connsiteX2" fmla="*/ 30641 w 53157"/>
                <a:gd name="connsiteY2" fmla="*/ 10521 h 10521"/>
                <a:gd name="connsiteX0" fmla="*/ 50702 w 50702"/>
                <a:gd name="connsiteY0" fmla="*/ 0 h 10521"/>
                <a:gd name="connsiteX1" fmla="*/ 1 w 50702"/>
                <a:gd name="connsiteY1" fmla="*/ 8001 h 10521"/>
                <a:gd name="connsiteX2" fmla="*/ 28186 w 50702"/>
                <a:gd name="connsiteY2" fmla="*/ 10521 h 10521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50702 w 50702"/>
                <a:gd name="connsiteY0" fmla="*/ 0 h 15947"/>
                <a:gd name="connsiteX1" fmla="*/ 1 w 50702"/>
                <a:gd name="connsiteY1" fmla="*/ 8001 h 15947"/>
                <a:gd name="connsiteX2" fmla="*/ 50672 w 50702"/>
                <a:gd name="connsiteY2" fmla="*/ 15947 h 15947"/>
                <a:gd name="connsiteX0" fmla="*/ 30 w 30"/>
                <a:gd name="connsiteY0" fmla="*/ 0 h 15947"/>
                <a:gd name="connsiteX1" fmla="*/ 0 w 30"/>
                <a:gd name="connsiteY1" fmla="*/ 15947 h 15947"/>
                <a:gd name="connsiteX0" fmla="*/ 2866667 w 2866667"/>
                <a:gd name="connsiteY0" fmla="*/ 0 h 10000"/>
                <a:gd name="connsiteX1" fmla="*/ 2856667 w 2866667"/>
                <a:gd name="connsiteY1" fmla="*/ 10000 h 10000"/>
                <a:gd name="connsiteX0" fmla="*/ 33243649 w 33243649"/>
                <a:gd name="connsiteY0" fmla="*/ 0 h 3385"/>
                <a:gd name="connsiteX1" fmla="*/ 0 w 33243649"/>
                <a:gd name="connsiteY1" fmla="*/ 3385 h 3385"/>
                <a:gd name="connsiteX0" fmla="*/ 10510 w 10510"/>
                <a:gd name="connsiteY0" fmla="*/ 0 h 8636"/>
                <a:gd name="connsiteX1" fmla="*/ 0 w 10510"/>
                <a:gd name="connsiteY1" fmla="*/ 8636 h 8636"/>
                <a:gd name="connsiteX0" fmla="*/ 10065 w 10065"/>
                <a:gd name="connsiteY0" fmla="*/ 27360 h 37360"/>
                <a:gd name="connsiteX1" fmla="*/ 65 w 10065"/>
                <a:gd name="connsiteY1" fmla="*/ 37360 h 37360"/>
                <a:gd name="connsiteX0" fmla="*/ 10068 w 10068"/>
                <a:gd name="connsiteY0" fmla="*/ 28411 h 38411"/>
                <a:gd name="connsiteX1" fmla="*/ 68 w 10068"/>
                <a:gd name="connsiteY1" fmla="*/ 38411 h 38411"/>
                <a:gd name="connsiteX0" fmla="*/ 12479 w 12479"/>
                <a:gd name="connsiteY0" fmla="*/ 27682 h 38735"/>
                <a:gd name="connsiteX1" fmla="*/ 52 w 12479"/>
                <a:gd name="connsiteY1" fmla="*/ 38735 h 38735"/>
                <a:gd name="connsiteX0" fmla="*/ 12428 w 12428"/>
                <a:gd name="connsiteY0" fmla="*/ 26986 h 38039"/>
                <a:gd name="connsiteX1" fmla="*/ 1 w 12428"/>
                <a:gd name="connsiteY1" fmla="*/ 38039 h 38039"/>
                <a:gd name="connsiteX0" fmla="*/ 9340 w 9340"/>
                <a:gd name="connsiteY0" fmla="*/ 15234 h 44707"/>
                <a:gd name="connsiteX1" fmla="*/ 1 w 9340"/>
                <a:gd name="connsiteY1" fmla="*/ 44707 h 44707"/>
                <a:gd name="connsiteX0" fmla="*/ 9999 w 9999"/>
                <a:gd name="connsiteY0" fmla="*/ 2185 h 8777"/>
                <a:gd name="connsiteX1" fmla="*/ 0 w 9999"/>
                <a:gd name="connsiteY1" fmla="*/ 8777 h 8777"/>
                <a:gd name="connsiteX0" fmla="*/ 10017 w 10017"/>
                <a:gd name="connsiteY0" fmla="*/ 1398 h 8909"/>
                <a:gd name="connsiteX1" fmla="*/ 17 w 10017"/>
                <a:gd name="connsiteY1" fmla="*/ 8909 h 8909"/>
                <a:gd name="connsiteX0" fmla="*/ 9983 w 9983"/>
                <a:gd name="connsiteY0" fmla="*/ 377 h 8808"/>
                <a:gd name="connsiteX1" fmla="*/ 0 w 9983"/>
                <a:gd name="connsiteY1" fmla="*/ 8808 h 8808"/>
                <a:gd name="connsiteX0" fmla="*/ 10000 w 10000"/>
                <a:gd name="connsiteY0" fmla="*/ 27 h 13995"/>
                <a:gd name="connsiteX1" fmla="*/ 0 w 10000"/>
                <a:gd name="connsiteY1" fmla="*/ 13995 h 13995"/>
                <a:gd name="connsiteX0" fmla="*/ 10000 w 10000"/>
                <a:gd name="connsiteY0" fmla="*/ 39 h 14007"/>
                <a:gd name="connsiteX1" fmla="*/ 0 w 10000"/>
                <a:gd name="connsiteY1" fmla="*/ 14007 h 14007"/>
                <a:gd name="connsiteX0" fmla="*/ 10404 w 10404"/>
                <a:gd name="connsiteY0" fmla="*/ 28 h 14709"/>
                <a:gd name="connsiteX1" fmla="*/ 0 w 10404"/>
                <a:gd name="connsiteY1" fmla="*/ 14709 h 14709"/>
                <a:gd name="connsiteX0" fmla="*/ 10404 w 10404"/>
                <a:gd name="connsiteY0" fmla="*/ 0 h 14681"/>
                <a:gd name="connsiteX1" fmla="*/ 0 w 10404"/>
                <a:gd name="connsiteY1" fmla="*/ 14681 h 14681"/>
                <a:gd name="connsiteX0" fmla="*/ 10404 w 10404"/>
                <a:gd name="connsiteY0" fmla="*/ 0 h 13730"/>
                <a:gd name="connsiteX1" fmla="*/ 0 w 10404"/>
                <a:gd name="connsiteY1" fmla="*/ 13730 h 13730"/>
                <a:gd name="connsiteX0" fmla="*/ 10404 w 10404"/>
                <a:gd name="connsiteY0" fmla="*/ 0 h 13730"/>
                <a:gd name="connsiteX1" fmla="*/ 0 w 10404"/>
                <a:gd name="connsiteY1" fmla="*/ 13730 h 13730"/>
                <a:gd name="connsiteX0" fmla="*/ 10469 w 10469"/>
                <a:gd name="connsiteY0" fmla="*/ 0 h 13615"/>
                <a:gd name="connsiteX1" fmla="*/ 0 w 10469"/>
                <a:gd name="connsiteY1" fmla="*/ 13615 h 13615"/>
                <a:gd name="connsiteX0" fmla="*/ 10469 w 10469"/>
                <a:gd name="connsiteY0" fmla="*/ 0 h 13615"/>
                <a:gd name="connsiteX1" fmla="*/ 0 w 10469"/>
                <a:gd name="connsiteY1" fmla="*/ 13615 h 13615"/>
                <a:gd name="connsiteX0" fmla="*/ 9621 w 9621"/>
                <a:gd name="connsiteY0" fmla="*/ 0 h 8700"/>
                <a:gd name="connsiteX1" fmla="*/ 0 w 9621"/>
                <a:gd name="connsiteY1" fmla="*/ 8700 h 87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8498 w 8498"/>
                <a:gd name="connsiteY0" fmla="*/ 0 h 10635"/>
                <a:gd name="connsiteX1" fmla="*/ 0 w 8498"/>
                <a:gd name="connsiteY1" fmla="*/ 10635 h 10635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1844 w 11844"/>
                <a:gd name="connsiteY0" fmla="*/ 0 h 23959"/>
                <a:gd name="connsiteX1" fmla="*/ 0 w 11844"/>
                <a:gd name="connsiteY1" fmla="*/ 23959 h 23959"/>
                <a:gd name="connsiteX0" fmla="*/ 11844 w 11844"/>
                <a:gd name="connsiteY0" fmla="*/ 0 h 23959"/>
                <a:gd name="connsiteX1" fmla="*/ 0 w 11844"/>
                <a:gd name="connsiteY1" fmla="*/ 23959 h 23959"/>
                <a:gd name="connsiteX0" fmla="*/ 11844 w 11844"/>
                <a:gd name="connsiteY0" fmla="*/ 0 h 23959"/>
                <a:gd name="connsiteX1" fmla="*/ 0 w 11844"/>
                <a:gd name="connsiteY1" fmla="*/ 23959 h 23959"/>
                <a:gd name="connsiteX0" fmla="*/ 12582 w 12582"/>
                <a:gd name="connsiteY0" fmla="*/ 0 h 24333"/>
                <a:gd name="connsiteX1" fmla="*/ 0 w 12582"/>
                <a:gd name="connsiteY1" fmla="*/ 24333 h 24333"/>
                <a:gd name="connsiteX0" fmla="*/ 12582 w 12582"/>
                <a:gd name="connsiteY0" fmla="*/ 0 h 24333"/>
                <a:gd name="connsiteX1" fmla="*/ 0 w 12582"/>
                <a:gd name="connsiteY1" fmla="*/ 24333 h 24333"/>
                <a:gd name="connsiteX0" fmla="*/ 12582 w 12582"/>
                <a:gd name="connsiteY0" fmla="*/ 0 h 24333"/>
                <a:gd name="connsiteX1" fmla="*/ 0 w 12582"/>
                <a:gd name="connsiteY1" fmla="*/ 24333 h 2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2" h="24333">
                  <a:moveTo>
                    <a:pt x="12582" y="0"/>
                  </a:moveTo>
                  <a:cubicBezTo>
                    <a:pt x="110" y="5979"/>
                    <a:pt x="538" y="18756"/>
                    <a:pt x="0" y="243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689240" y="6203029"/>
              <a:ext cx="2441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0000FF"/>
                  </a:solidFill>
                </a:rPr>
                <a:t>spike times, neuron </a:t>
              </a:r>
              <a:r>
                <a:rPr lang="en-GB" sz="2000" i="1" dirty="0">
                  <a:solidFill>
                    <a:srgbClr val="0000FF"/>
                  </a:solidFill>
                </a:rPr>
                <a:t>j</a:t>
              </a:r>
            </a:p>
          </p:txBody>
        </p:sp>
      </p:grpSp>
      <p:sp>
        <p:nvSpPr>
          <p:cNvPr id="109" name="Freeform 150"/>
          <p:cNvSpPr>
            <a:spLocks/>
          </p:cNvSpPr>
          <p:nvPr/>
        </p:nvSpPr>
        <p:spPr bwMode="auto">
          <a:xfrm rot="10800000" flipH="1" flipV="1">
            <a:off x="2459142" y="3030145"/>
            <a:ext cx="1157169" cy="747752"/>
          </a:xfrm>
          <a:custGeom>
            <a:avLst/>
            <a:gdLst>
              <a:gd name="T0" fmla="*/ 2147483647 w 824"/>
              <a:gd name="T1" fmla="*/ 2147483647 h 1336"/>
              <a:gd name="T2" fmla="*/ 2147483647 w 824"/>
              <a:gd name="T3" fmla="*/ 0 h 1336"/>
              <a:gd name="T4" fmla="*/ 0 60000 65536"/>
              <a:gd name="T5" fmla="*/ 0 60000 65536"/>
              <a:gd name="T6" fmla="*/ 0 w 824"/>
              <a:gd name="T7" fmla="*/ 0 h 1336"/>
              <a:gd name="T8" fmla="*/ 824 w 824"/>
              <a:gd name="T9" fmla="*/ 1336 h 1336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632"/>
              <a:gd name="connsiteY0" fmla="*/ 11334 h 11334"/>
              <a:gd name="connsiteX1" fmla="*/ 14632 w 14632"/>
              <a:gd name="connsiteY1" fmla="*/ 0 h 11334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049"/>
              <a:gd name="connsiteY0" fmla="*/ 11180 h 11180"/>
              <a:gd name="connsiteX1" fmla="*/ 14049 w 14049"/>
              <a:gd name="connsiteY1" fmla="*/ 0 h 11180"/>
              <a:gd name="connsiteX0" fmla="*/ 10000 w 14195"/>
              <a:gd name="connsiteY0" fmla="*/ 11324 h 11324"/>
              <a:gd name="connsiteX1" fmla="*/ 14195 w 14195"/>
              <a:gd name="connsiteY1" fmla="*/ 0 h 11324"/>
              <a:gd name="connsiteX0" fmla="*/ 10000 w 10102"/>
              <a:gd name="connsiteY0" fmla="*/ 11158 h 11158"/>
              <a:gd name="connsiteX1" fmla="*/ 10102 w 10102"/>
              <a:gd name="connsiteY1" fmla="*/ 0 h 11158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61 h 11361"/>
              <a:gd name="connsiteX1" fmla="*/ 8399 w 10000"/>
              <a:gd name="connsiteY1" fmla="*/ 0 h 11361"/>
              <a:gd name="connsiteX0" fmla="*/ 10000 w 10000"/>
              <a:gd name="connsiteY0" fmla="*/ 11306 h 11306"/>
              <a:gd name="connsiteX1" fmla="*/ 8518 w 10000"/>
              <a:gd name="connsiteY1" fmla="*/ 0 h 11306"/>
              <a:gd name="connsiteX0" fmla="*/ 8476 w 8476"/>
              <a:gd name="connsiteY0" fmla="*/ 11306 h 11352"/>
              <a:gd name="connsiteX1" fmla="*/ 6994 w 8476"/>
              <a:gd name="connsiteY1" fmla="*/ 0 h 11352"/>
              <a:gd name="connsiteX0" fmla="*/ 18195 w 18195"/>
              <a:gd name="connsiteY0" fmla="*/ 4654 h 4737"/>
              <a:gd name="connsiteX1" fmla="*/ 4663 w 18195"/>
              <a:gd name="connsiteY1" fmla="*/ 0 h 4737"/>
              <a:gd name="connsiteX0" fmla="*/ 18195 w 18707"/>
              <a:gd name="connsiteY0" fmla="*/ 4654 h 4737"/>
              <a:gd name="connsiteX1" fmla="*/ 4663 w 18707"/>
              <a:gd name="connsiteY1" fmla="*/ 0 h 4737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803 h 4803"/>
              <a:gd name="connsiteX1" fmla="*/ 0 w 14044"/>
              <a:gd name="connsiteY1" fmla="*/ 149 h 4803"/>
              <a:gd name="connsiteX0" fmla="*/ 13532 w 14044"/>
              <a:gd name="connsiteY0" fmla="*/ 4635 h 4635"/>
              <a:gd name="connsiteX1" fmla="*/ 0 w 14044"/>
              <a:gd name="connsiteY1" fmla="*/ 956 h 4635"/>
              <a:gd name="connsiteX0" fmla="*/ 13532 w 13532"/>
              <a:gd name="connsiteY0" fmla="*/ 3828 h 3828"/>
              <a:gd name="connsiteX1" fmla="*/ 0 w 13532"/>
              <a:gd name="connsiteY1" fmla="*/ 149 h 3828"/>
              <a:gd name="connsiteX0" fmla="*/ 11291 w 11291"/>
              <a:gd name="connsiteY0" fmla="*/ 3 h 6616"/>
              <a:gd name="connsiteX1" fmla="*/ 0 w 11291"/>
              <a:gd name="connsiteY1" fmla="*/ 6616 h 6616"/>
              <a:gd name="connsiteX0" fmla="*/ 10000 w 10000"/>
              <a:gd name="connsiteY0" fmla="*/ 909 h 10904"/>
              <a:gd name="connsiteX1" fmla="*/ 0 w 10000"/>
              <a:gd name="connsiteY1" fmla="*/ 10904 h 10904"/>
              <a:gd name="connsiteX0" fmla="*/ 9510 w 9510"/>
              <a:gd name="connsiteY0" fmla="*/ 31 h 15903"/>
              <a:gd name="connsiteX1" fmla="*/ 0 w 9510"/>
              <a:gd name="connsiteY1" fmla="*/ 15903 h 15903"/>
              <a:gd name="connsiteX0" fmla="*/ 10010 w 10010"/>
              <a:gd name="connsiteY0" fmla="*/ 323 h 10304"/>
              <a:gd name="connsiteX1" fmla="*/ 10 w 10010"/>
              <a:gd name="connsiteY1" fmla="*/ 10304 h 10304"/>
              <a:gd name="connsiteX0" fmla="*/ 11269 w 11269"/>
              <a:gd name="connsiteY0" fmla="*/ 809 h 9133"/>
              <a:gd name="connsiteX1" fmla="*/ 9 w 11269"/>
              <a:gd name="connsiteY1" fmla="*/ 9133 h 9133"/>
              <a:gd name="connsiteX0" fmla="*/ 9992 w 9992"/>
              <a:gd name="connsiteY0" fmla="*/ 383 h 9497"/>
              <a:gd name="connsiteX1" fmla="*/ 0 w 9992"/>
              <a:gd name="connsiteY1" fmla="*/ 9497 h 9497"/>
              <a:gd name="connsiteX0" fmla="*/ 10000 w 10000"/>
              <a:gd name="connsiteY0" fmla="*/ 434 h 10031"/>
              <a:gd name="connsiteX1" fmla="*/ 0 w 10000"/>
              <a:gd name="connsiteY1" fmla="*/ 10031 h 10031"/>
              <a:gd name="connsiteX0" fmla="*/ 2079 w 2079"/>
              <a:gd name="connsiteY0" fmla="*/ 531 h 9771"/>
              <a:gd name="connsiteX1" fmla="*/ 700 w 2079"/>
              <a:gd name="connsiteY1" fmla="*/ 9771 h 9771"/>
              <a:gd name="connsiteX0" fmla="*/ 34799 w 34799"/>
              <a:gd name="connsiteY0" fmla="*/ 6 h 9463"/>
              <a:gd name="connsiteX1" fmla="*/ 28166 w 34799"/>
              <a:gd name="connsiteY1" fmla="*/ 9463 h 9463"/>
              <a:gd name="connsiteX0" fmla="*/ 10684 w 10684"/>
              <a:gd name="connsiteY0" fmla="*/ 6 h 9485"/>
              <a:gd name="connsiteX1" fmla="*/ 7825 w 10684"/>
              <a:gd name="connsiteY1" fmla="*/ 9485 h 9485"/>
              <a:gd name="connsiteX0" fmla="*/ 9208 w 9208"/>
              <a:gd name="connsiteY0" fmla="*/ 6 h 10000"/>
              <a:gd name="connsiteX1" fmla="*/ 6532 w 9208"/>
              <a:gd name="connsiteY1" fmla="*/ 10000 h 10000"/>
              <a:gd name="connsiteX0" fmla="*/ 26482 w 26482"/>
              <a:gd name="connsiteY0" fmla="*/ 6 h 10527"/>
              <a:gd name="connsiteX1" fmla="*/ 3966 w 26482"/>
              <a:gd name="connsiteY1" fmla="*/ 10527 h 10527"/>
              <a:gd name="connsiteX0" fmla="*/ 22516 w 22516"/>
              <a:gd name="connsiteY0" fmla="*/ 10 h 10531"/>
              <a:gd name="connsiteX1" fmla="*/ 0 w 22516"/>
              <a:gd name="connsiteY1" fmla="*/ 10531 h 1053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22516 w 22516"/>
              <a:gd name="connsiteY0" fmla="*/ 0 h 10521"/>
              <a:gd name="connsiteX1" fmla="*/ 0 w 22516"/>
              <a:gd name="connsiteY1" fmla="*/ 10521 h 10521"/>
              <a:gd name="connsiteX0" fmla="*/ 50701 w 50701"/>
              <a:gd name="connsiteY0" fmla="*/ 0 h 10521"/>
              <a:gd name="connsiteX1" fmla="*/ 0 w 50701"/>
              <a:gd name="connsiteY1" fmla="*/ 8001 h 10521"/>
              <a:gd name="connsiteX2" fmla="*/ 28185 w 50701"/>
              <a:gd name="connsiteY2" fmla="*/ 10521 h 10521"/>
              <a:gd name="connsiteX0" fmla="*/ 53157 w 53157"/>
              <a:gd name="connsiteY0" fmla="*/ 0 h 10521"/>
              <a:gd name="connsiteX1" fmla="*/ 2456 w 53157"/>
              <a:gd name="connsiteY1" fmla="*/ 8001 h 10521"/>
              <a:gd name="connsiteX2" fmla="*/ 30641 w 53157"/>
              <a:gd name="connsiteY2" fmla="*/ 10521 h 10521"/>
              <a:gd name="connsiteX0" fmla="*/ 50702 w 50702"/>
              <a:gd name="connsiteY0" fmla="*/ 0 h 10521"/>
              <a:gd name="connsiteX1" fmla="*/ 1 w 50702"/>
              <a:gd name="connsiteY1" fmla="*/ 8001 h 10521"/>
              <a:gd name="connsiteX2" fmla="*/ 28186 w 50702"/>
              <a:gd name="connsiteY2" fmla="*/ 10521 h 10521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50702 w 50702"/>
              <a:gd name="connsiteY0" fmla="*/ 0 h 15947"/>
              <a:gd name="connsiteX1" fmla="*/ 1 w 50702"/>
              <a:gd name="connsiteY1" fmla="*/ 8001 h 15947"/>
              <a:gd name="connsiteX2" fmla="*/ 50672 w 50702"/>
              <a:gd name="connsiteY2" fmla="*/ 15947 h 15947"/>
              <a:gd name="connsiteX0" fmla="*/ 30 w 30"/>
              <a:gd name="connsiteY0" fmla="*/ 0 h 15947"/>
              <a:gd name="connsiteX1" fmla="*/ 0 w 30"/>
              <a:gd name="connsiteY1" fmla="*/ 15947 h 15947"/>
              <a:gd name="connsiteX0" fmla="*/ 2866667 w 2866667"/>
              <a:gd name="connsiteY0" fmla="*/ 0 h 10000"/>
              <a:gd name="connsiteX1" fmla="*/ 2856667 w 2866667"/>
              <a:gd name="connsiteY1" fmla="*/ 10000 h 10000"/>
              <a:gd name="connsiteX0" fmla="*/ 33243649 w 33243649"/>
              <a:gd name="connsiteY0" fmla="*/ 0 h 3385"/>
              <a:gd name="connsiteX1" fmla="*/ 0 w 33243649"/>
              <a:gd name="connsiteY1" fmla="*/ 3385 h 3385"/>
              <a:gd name="connsiteX0" fmla="*/ 10510 w 10510"/>
              <a:gd name="connsiteY0" fmla="*/ 0 h 8636"/>
              <a:gd name="connsiteX1" fmla="*/ 0 w 10510"/>
              <a:gd name="connsiteY1" fmla="*/ 8636 h 8636"/>
              <a:gd name="connsiteX0" fmla="*/ 10065 w 10065"/>
              <a:gd name="connsiteY0" fmla="*/ 27360 h 37360"/>
              <a:gd name="connsiteX1" fmla="*/ 65 w 10065"/>
              <a:gd name="connsiteY1" fmla="*/ 37360 h 37360"/>
              <a:gd name="connsiteX0" fmla="*/ 10068 w 10068"/>
              <a:gd name="connsiteY0" fmla="*/ 28411 h 38411"/>
              <a:gd name="connsiteX1" fmla="*/ 68 w 10068"/>
              <a:gd name="connsiteY1" fmla="*/ 38411 h 38411"/>
              <a:gd name="connsiteX0" fmla="*/ 12479 w 12479"/>
              <a:gd name="connsiteY0" fmla="*/ 27682 h 38735"/>
              <a:gd name="connsiteX1" fmla="*/ 52 w 12479"/>
              <a:gd name="connsiteY1" fmla="*/ 38735 h 38735"/>
              <a:gd name="connsiteX0" fmla="*/ 12428 w 12428"/>
              <a:gd name="connsiteY0" fmla="*/ 26986 h 38039"/>
              <a:gd name="connsiteX1" fmla="*/ 1 w 12428"/>
              <a:gd name="connsiteY1" fmla="*/ 38039 h 38039"/>
              <a:gd name="connsiteX0" fmla="*/ 9340 w 9340"/>
              <a:gd name="connsiteY0" fmla="*/ 15234 h 44707"/>
              <a:gd name="connsiteX1" fmla="*/ 1 w 9340"/>
              <a:gd name="connsiteY1" fmla="*/ 44707 h 44707"/>
              <a:gd name="connsiteX0" fmla="*/ 9999 w 9999"/>
              <a:gd name="connsiteY0" fmla="*/ 2185 h 8777"/>
              <a:gd name="connsiteX1" fmla="*/ 0 w 9999"/>
              <a:gd name="connsiteY1" fmla="*/ 8777 h 8777"/>
              <a:gd name="connsiteX0" fmla="*/ 10017 w 10017"/>
              <a:gd name="connsiteY0" fmla="*/ 1398 h 8909"/>
              <a:gd name="connsiteX1" fmla="*/ 17 w 10017"/>
              <a:gd name="connsiteY1" fmla="*/ 8909 h 8909"/>
              <a:gd name="connsiteX0" fmla="*/ 9983 w 9983"/>
              <a:gd name="connsiteY0" fmla="*/ 377 h 8808"/>
              <a:gd name="connsiteX1" fmla="*/ 0 w 9983"/>
              <a:gd name="connsiteY1" fmla="*/ 8808 h 8808"/>
              <a:gd name="connsiteX0" fmla="*/ 10000 w 10000"/>
              <a:gd name="connsiteY0" fmla="*/ 27 h 13995"/>
              <a:gd name="connsiteX1" fmla="*/ 0 w 10000"/>
              <a:gd name="connsiteY1" fmla="*/ 13995 h 13995"/>
              <a:gd name="connsiteX0" fmla="*/ 10000 w 10000"/>
              <a:gd name="connsiteY0" fmla="*/ 39 h 14007"/>
              <a:gd name="connsiteX1" fmla="*/ 0 w 10000"/>
              <a:gd name="connsiteY1" fmla="*/ 14007 h 14007"/>
              <a:gd name="connsiteX0" fmla="*/ 10404 w 10404"/>
              <a:gd name="connsiteY0" fmla="*/ 28 h 14709"/>
              <a:gd name="connsiteX1" fmla="*/ 0 w 10404"/>
              <a:gd name="connsiteY1" fmla="*/ 14709 h 14709"/>
              <a:gd name="connsiteX0" fmla="*/ 10404 w 10404"/>
              <a:gd name="connsiteY0" fmla="*/ 0 h 14681"/>
              <a:gd name="connsiteX1" fmla="*/ 0 w 10404"/>
              <a:gd name="connsiteY1" fmla="*/ 14681 h 14681"/>
              <a:gd name="connsiteX0" fmla="*/ 10404 w 10404"/>
              <a:gd name="connsiteY0" fmla="*/ 0 h 13730"/>
              <a:gd name="connsiteX1" fmla="*/ 0 w 10404"/>
              <a:gd name="connsiteY1" fmla="*/ 13730 h 13730"/>
              <a:gd name="connsiteX0" fmla="*/ 1970 w 4845"/>
              <a:gd name="connsiteY0" fmla="*/ 0 h 23950"/>
              <a:gd name="connsiteX1" fmla="*/ 4842 w 4845"/>
              <a:gd name="connsiteY1" fmla="*/ 23950 h 23950"/>
              <a:gd name="connsiteX0" fmla="*/ 6970 w 12898"/>
              <a:gd name="connsiteY0" fmla="*/ 0 h 10000"/>
              <a:gd name="connsiteX1" fmla="*/ 12898 w 12898"/>
              <a:gd name="connsiteY1" fmla="*/ 10000 h 10000"/>
              <a:gd name="connsiteX0" fmla="*/ 6970 w 12898"/>
              <a:gd name="connsiteY0" fmla="*/ 0 h 10000"/>
              <a:gd name="connsiteX1" fmla="*/ 12898 w 12898"/>
              <a:gd name="connsiteY1" fmla="*/ 10000 h 10000"/>
              <a:gd name="connsiteX0" fmla="*/ 8250 w 14178"/>
              <a:gd name="connsiteY0" fmla="*/ 0 h 10000"/>
              <a:gd name="connsiteX1" fmla="*/ 14178 w 14178"/>
              <a:gd name="connsiteY1" fmla="*/ 10000 h 10000"/>
              <a:gd name="connsiteX0" fmla="*/ 11497 w 11497"/>
              <a:gd name="connsiteY0" fmla="*/ 0 h 9849"/>
              <a:gd name="connsiteX1" fmla="*/ 9837 w 11497"/>
              <a:gd name="connsiteY1" fmla="*/ 9849 h 9849"/>
              <a:gd name="connsiteX0" fmla="*/ 10539 w 10539"/>
              <a:gd name="connsiteY0" fmla="*/ 0 h 10000"/>
              <a:gd name="connsiteX1" fmla="*/ 9095 w 10539"/>
              <a:gd name="connsiteY1" fmla="*/ 10000 h 10000"/>
              <a:gd name="connsiteX0" fmla="*/ 4268 w 27465"/>
              <a:gd name="connsiteY0" fmla="*/ 0 h 5416"/>
              <a:gd name="connsiteX1" fmla="*/ 27465 w 27465"/>
              <a:gd name="connsiteY1" fmla="*/ 5416 h 5416"/>
              <a:gd name="connsiteX0" fmla="*/ 1783 w 10229"/>
              <a:gd name="connsiteY0" fmla="*/ 0 h 10000"/>
              <a:gd name="connsiteX1" fmla="*/ 10229 w 10229"/>
              <a:gd name="connsiteY1" fmla="*/ 10000 h 10000"/>
              <a:gd name="connsiteX0" fmla="*/ 1443 w 12792"/>
              <a:gd name="connsiteY0" fmla="*/ 0 h 10279"/>
              <a:gd name="connsiteX1" fmla="*/ 12792 w 12792"/>
              <a:gd name="connsiteY1" fmla="*/ 10279 h 10279"/>
              <a:gd name="connsiteX0" fmla="*/ 0 w 11349"/>
              <a:gd name="connsiteY0" fmla="*/ 0 h 10279"/>
              <a:gd name="connsiteX1" fmla="*/ 11349 w 11349"/>
              <a:gd name="connsiteY1" fmla="*/ 10279 h 10279"/>
              <a:gd name="connsiteX0" fmla="*/ 0 w 11877"/>
              <a:gd name="connsiteY0" fmla="*/ 0 h 11116"/>
              <a:gd name="connsiteX1" fmla="*/ 11877 w 11877"/>
              <a:gd name="connsiteY1" fmla="*/ 11116 h 11116"/>
              <a:gd name="connsiteX0" fmla="*/ 2301 w 14178"/>
              <a:gd name="connsiteY0" fmla="*/ 0 h 11117"/>
              <a:gd name="connsiteX1" fmla="*/ 14178 w 14178"/>
              <a:gd name="connsiteY1" fmla="*/ 11116 h 11117"/>
              <a:gd name="connsiteX0" fmla="*/ 2427 w 14040"/>
              <a:gd name="connsiteY0" fmla="*/ 0 h 11117"/>
              <a:gd name="connsiteX1" fmla="*/ 14040 w 14040"/>
              <a:gd name="connsiteY1" fmla="*/ 11116 h 11117"/>
              <a:gd name="connsiteX0" fmla="*/ 2579 w 14192"/>
              <a:gd name="connsiteY0" fmla="*/ 0 h 11117"/>
              <a:gd name="connsiteX1" fmla="*/ 14192 w 14192"/>
              <a:gd name="connsiteY1" fmla="*/ 11116 h 1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92" h="11117">
                <a:moveTo>
                  <a:pt x="2579" y="0"/>
                </a:moveTo>
                <a:cubicBezTo>
                  <a:pt x="2199" y="5027"/>
                  <a:pt x="-7759" y="11243"/>
                  <a:pt x="14192" y="11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15153" y="4647879"/>
            <a:ext cx="8788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Traditionally, plasticity modifies synaptic strength, </a:t>
            </a:r>
            <a:r>
              <a:rPr lang="en-GB" i="1" dirty="0" err="1" smtClean="0"/>
              <a:t>w</a:t>
            </a:r>
            <a:r>
              <a:rPr lang="en-GB" i="1" baseline="-25000" dirty="0" err="1" smtClean="0"/>
              <a:t>ij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For </a:t>
            </a:r>
            <a:r>
              <a:rPr lang="en-GB" dirty="0" err="1" smtClean="0"/>
              <a:t>eyeblink</a:t>
            </a:r>
            <a:r>
              <a:rPr lang="en-GB" dirty="0" smtClean="0"/>
              <a:t> conditioning, plasticity must also modify </a:t>
            </a:r>
            <a:r>
              <a:rPr lang="en-GB" i="1" dirty="0" err="1" smtClean="0">
                <a:sym typeface="Symbol" panose="05050102010706020507" pitchFamily="18" charset="2"/>
              </a:rPr>
              <a:t>g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(</a:t>
            </a:r>
            <a:r>
              <a:rPr lang="en-GB" i="1" dirty="0" smtClean="0">
                <a:sym typeface="Symbol" panose="05050102010706020507" pitchFamily="18" charset="2"/>
              </a:rPr>
              <a:t>t</a:t>
            </a:r>
            <a:r>
              <a:rPr lang="en-GB" dirty="0" smtClean="0">
                <a:sym typeface="Symbol" panose="05050102010706020507" pitchFamily="18" charset="2"/>
              </a:rPr>
              <a:t>).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038390" y="3557282"/>
            <a:ext cx="6010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992548" y="3163735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5 </a:t>
            </a:r>
            <a:r>
              <a:rPr lang="en-GB" sz="2000" dirty="0" err="1" smtClean="0"/>
              <a:t>ms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528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153" y="290456"/>
            <a:ext cx="479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Standard model for plasticity: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544985" y="1300624"/>
            <a:ext cx="648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dV</a:t>
            </a:r>
            <a:r>
              <a:rPr lang="en-GB" i="1" baseline="-25000" dirty="0" err="1" smtClean="0"/>
              <a:t>i</a:t>
            </a:r>
            <a:endParaRPr lang="en-GB" i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1911" y="179069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dt</a:t>
            </a:r>
            <a:endParaRPr lang="en-GB" i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240871" y="1581374"/>
            <a:ext cx="5224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(spike generating mechanism)</a:t>
            </a:r>
            <a:r>
              <a:rPr lang="en-GB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–  </a:t>
            </a:r>
            <a:r>
              <a:rPr lang="en-GB" dirty="0" smtClean="0">
                <a:sym typeface="Symbol" panose="05050102010706020507" pitchFamily="18" charset="2"/>
              </a:rPr>
              <a:t></a:t>
            </a:r>
            <a:r>
              <a:rPr lang="en-GB" i="1" baseline="-25000" dirty="0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w</a:t>
            </a:r>
            <a:r>
              <a:rPr lang="en-GB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g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(</a:t>
            </a:r>
            <a:r>
              <a:rPr lang="en-GB" i="1" dirty="0" smtClean="0">
                <a:sym typeface="Symbol" panose="05050102010706020507" pitchFamily="18" charset="2"/>
              </a:rPr>
              <a:t>t</a:t>
            </a:r>
            <a:r>
              <a:rPr lang="en-GB" dirty="0" smtClean="0">
                <a:sym typeface="Symbol" panose="05050102010706020507" pitchFamily="18" charset="2"/>
              </a:rPr>
              <a:t>)(</a:t>
            </a:r>
            <a:r>
              <a:rPr lang="en-GB" i="1" dirty="0" smtClean="0">
                <a:sym typeface="Symbol" panose="05050102010706020507" pitchFamily="18" charset="2"/>
              </a:rPr>
              <a:t>V</a:t>
            </a:r>
            <a:r>
              <a:rPr lang="en-GB" i="1" baseline="-25000" dirty="0" smtClean="0">
                <a:sym typeface="Symbol" panose="05050102010706020507" pitchFamily="18" charset="2"/>
              </a:rPr>
              <a:t>i</a:t>
            </a:r>
            <a:r>
              <a:rPr lang="en-GB" dirty="0" smtClean="0">
                <a:sym typeface="Symbol" panose="05050102010706020507" pitchFamily="18" charset="2"/>
              </a:rPr>
              <a:t> – </a:t>
            </a:r>
            <a:r>
              <a:rPr lang="en-GB" i="1" dirty="0" err="1" smtClean="0">
                <a:sym typeface="Symbol" panose="05050102010706020507" pitchFamily="18" charset="2"/>
              </a:rPr>
              <a:t>E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) 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215153" y="1581374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</a:t>
            </a:r>
            <a:endParaRPr lang="en-GB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556913" y="1856990"/>
            <a:ext cx="6664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6" name="Group 85"/>
          <p:cNvGrpSpPr/>
          <p:nvPr/>
        </p:nvGrpSpPr>
        <p:grpSpPr>
          <a:xfrm>
            <a:off x="4749378" y="3640745"/>
            <a:ext cx="2131029" cy="693144"/>
            <a:chOff x="5565171" y="3675063"/>
            <a:chExt cx="2743200" cy="923925"/>
          </a:xfrm>
        </p:grpSpPr>
        <p:sp>
          <p:nvSpPr>
            <p:cNvPr id="103" name="Line 53"/>
            <p:cNvSpPr>
              <a:spLocks noChangeShapeType="1"/>
            </p:cNvSpPr>
            <p:nvPr/>
          </p:nvSpPr>
          <p:spPr bwMode="auto">
            <a:xfrm>
              <a:off x="5572125" y="3675063"/>
              <a:ext cx="0" cy="923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Line 54"/>
            <p:cNvSpPr>
              <a:spLocks noChangeShapeType="1"/>
            </p:cNvSpPr>
            <p:nvPr/>
          </p:nvSpPr>
          <p:spPr bwMode="auto">
            <a:xfrm>
              <a:off x="5565171" y="4598988"/>
              <a:ext cx="2743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 rot="16200000">
            <a:off x="4028308" y="3771099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ym typeface="Symbol" panose="05050102010706020507" pitchFamily="18" charset="2"/>
              </a:rPr>
              <a:t>w</a:t>
            </a:r>
            <a:r>
              <a:rPr lang="en-GB" sz="2000" i="1" baseline="-25000" dirty="0" err="1">
                <a:sym typeface="Symbol" panose="05050102010706020507" pitchFamily="18" charset="2"/>
              </a:rPr>
              <a:t>ij</a:t>
            </a:r>
            <a:r>
              <a:rPr lang="en-GB" sz="2000" dirty="0">
                <a:sym typeface="Symbol" panose="05050102010706020507" pitchFamily="18" charset="2"/>
              </a:rPr>
              <a:t> </a:t>
            </a:r>
            <a:r>
              <a:rPr lang="en-GB" sz="2000" i="1" dirty="0" err="1">
                <a:sym typeface="Symbol" panose="05050102010706020507" pitchFamily="18" charset="2"/>
              </a:rPr>
              <a:t>g</a:t>
            </a:r>
            <a:r>
              <a:rPr lang="en-GB" sz="2000" i="1" baseline="-25000" dirty="0" err="1">
                <a:sym typeface="Symbol" panose="05050102010706020507" pitchFamily="18" charset="2"/>
              </a:rPr>
              <a:t>j</a:t>
            </a:r>
            <a:r>
              <a:rPr lang="en-GB" sz="2000" dirty="0">
                <a:sym typeface="Symbol" panose="05050102010706020507" pitchFamily="18" charset="2"/>
              </a:rPr>
              <a:t>(</a:t>
            </a:r>
            <a:r>
              <a:rPr lang="en-GB" sz="2000" i="1" dirty="0">
                <a:sym typeface="Symbol" panose="05050102010706020507" pitchFamily="18" charset="2"/>
              </a:rPr>
              <a:t>t</a:t>
            </a:r>
            <a:r>
              <a:rPr lang="en-GB" sz="2000" dirty="0">
                <a:sym typeface="Symbol" panose="05050102010706020507" pitchFamily="18" charset="2"/>
              </a:rPr>
              <a:t>)</a:t>
            </a:r>
            <a:endParaRPr lang="en-GB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69245" y="4333888"/>
            <a:ext cx="1662000" cy="253719"/>
            <a:chOff x="4068784" y="3989644"/>
            <a:chExt cx="1662000" cy="253719"/>
          </a:xfrm>
        </p:grpSpPr>
        <p:cxnSp>
          <p:nvCxnSpPr>
            <p:cNvPr id="99" name="Straight Connector 98"/>
            <p:cNvCxnSpPr/>
            <p:nvPr/>
          </p:nvCxnSpPr>
          <p:spPr bwMode="auto">
            <a:xfrm rot="16200000">
              <a:off x="39419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6200000">
              <a:off x="41467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rot="16200000">
              <a:off x="4360617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rot="16200000">
              <a:off x="5149318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16200000">
              <a:off x="40943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16200000">
              <a:off x="56039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6200000">
              <a:off x="4483286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16200000">
              <a:off x="5248737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6200000">
              <a:off x="4853372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16200000">
              <a:off x="4788086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6200000">
              <a:off x="4692118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6200000">
              <a:off x="5493085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726935" y="3614704"/>
            <a:ext cx="316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before conditioning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4749302" y="5354837"/>
            <a:ext cx="2131029" cy="693144"/>
            <a:chOff x="5565171" y="3675063"/>
            <a:chExt cx="2743200" cy="923925"/>
          </a:xfrm>
        </p:grpSpPr>
        <p:sp>
          <p:nvSpPr>
            <p:cNvPr id="41" name="Line 53"/>
            <p:cNvSpPr>
              <a:spLocks noChangeShapeType="1"/>
            </p:cNvSpPr>
            <p:nvPr/>
          </p:nvSpPr>
          <p:spPr bwMode="auto">
            <a:xfrm>
              <a:off x="5572125" y="3675063"/>
              <a:ext cx="0" cy="923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54"/>
            <p:cNvSpPr>
              <a:spLocks noChangeShapeType="1"/>
            </p:cNvSpPr>
            <p:nvPr/>
          </p:nvSpPr>
          <p:spPr bwMode="auto">
            <a:xfrm>
              <a:off x="5565171" y="4598988"/>
              <a:ext cx="2743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" name="Rectangle 42"/>
          <p:cNvSpPr/>
          <p:nvPr/>
        </p:nvSpPr>
        <p:spPr>
          <a:xfrm rot="16200000">
            <a:off x="4028232" y="5485191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ym typeface="Symbol" panose="05050102010706020507" pitchFamily="18" charset="2"/>
              </a:rPr>
              <a:t>w</a:t>
            </a:r>
            <a:r>
              <a:rPr lang="en-GB" sz="2000" i="1" baseline="-25000" dirty="0" err="1">
                <a:sym typeface="Symbol" panose="05050102010706020507" pitchFamily="18" charset="2"/>
              </a:rPr>
              <a:t>ij</a:t>
            </a:r>
            <a:r>
              <a:rPr lang="en-GB" sz="2000" dirty="0">
                <a:sym typeface="Symbol" panose="05050102010706020507" pitchFamily="18" charset="2"/>
              </a:rPr>
              <a:t> </a:t>
            </a:r>
            <a:r>
              <a:rPr lang="en-GB" sz="2000" i="1" dirty="0" err="1">
                <a:sym typeface="Symbol" panose="05050102010706020507" pitchFamily="18" charset="2"/>
              </a:rPr>
              <a:t>g</a:t>
            </a:r>
            <a:r>
              <a:rPr lang="en-GB" sz="2000" i="1" baseline="-25000" dirty="0" err="1">
                <a:sym typeface="Symbol" panose="05050102010706020507" pitchFamily="18" charset="2"/>
              </a:rPr>
              <a:t>j</a:t>
            </a:r>
            <a:r>
              <a:rPr lang="en-GB" sz="2000" dirty="0">
                <a:sym typeface="Symbol" panose="05050102010706020507" pitchFamily="18" charset="2"/>
              </a:rPr>
              <a:t>(</a:t>
            </a:r>
            <a:r>
              <a:rPr lang="en-GB" sz="2000" i="1" dirty="0">
                <a:sym typeface="Symbol" panose="05050102010706020507" pitchFamily="18" charset="2"/>
              </a:rPr>
              <a:t>t</a:t>
            </a:r>
            <a:r>
              <a:rPr lang="en-GB" sz="2000" dirty="0">
                <a:sym typeface="Symbol" panose="05050102010706020507" pitchFamily="18" charset="2"/>
              </a:rPr>
              <a:t>)</a:t>
            </a:r>
            <a:endParaRPr lang="en-GB" sz="2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069169" y="6047980"/>
            <a:ext cx="1662000" cy="253719"/>
            <a:chOff x="4068784" y="3989644"/>
            <a:chExt cx="1662000" cy="253719"/>
          </a:xfrm>
        </p:grpSpPr>
        <p:cxnSp>
          <p:nvCxnSpPr>
            <p:cNvPr id="45" name="Straight Connector 44"/>
            <p:cNvCxnSpPr/>
            <p:nvPr/>
          </p:nvCxnSpPr>
          <p:spPr bwMode="auto">
            <a:xfrm rot="16200000">
              <a:off x="39419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>
              <a:off x="41467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>
              <a:off x="4360617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>
              <a:off x="5149318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>
              <a:off x="40943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>
              <a:off x="56039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>
              <a:off x="4483286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>
              <a:off x="5248737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16200000">
              <a:off x="4853372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>
              <a:off x="4788086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16200000">
              <a:off x="4692118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>
              <a:off x="5493085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26859" y="5328796"/>
            <a:ext cx="292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conditioning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 bwMode="auto">
          <a:xfrm flipV="1">
            <a:off x="4763477" y="5505891"/>
            <a:ext cx="2180492" cy="511908"/>
          </a:xfrm>
          <a:custGeom>
            <a:avLst/>
            <a:gdLst>
              <a:gd name="connsiteX0" fmla="*/ 0 w 2180492"/>
              <a:gd name="connsiteY0" fmla="*/ 500185 h 511908"/>
              <a:gd name="connsiteX1" fmla="*/ 183661 w 2180492"/>
              <a:gd name="connsiteY1" fmla="*/ 488462 h 511908"/>
              <a:gd name="connsiteX2" fmla="*/ 199292 w 2180492"/>
              <a:gd name="connsiteY2" fmla="*/ 476739 h 511908"/>
              <a:gd name="connsiteX3" fmla="*/ 211015 w 2180492"/>
              <a:gd name="connsiteY3" fmla="*/ 472831 h 511908"/>
              <a:gd name="connsiteX4" fmla="*/ 250092 w 2180492"/>
              <a:gd name="connsiteY4" fmla="*/ 465015 h 511908"/>
              <a:gd name="connsiteX5" fmla="*/ 281354 w 2180492"/>
              <a:gd name="connsiteY5" fmla="*/ 468923 h 511908"/>
              <a:gd name="connsiteX6" fmla="*/ 289169 w 2180492"/>
              <a:gd name="connsiteY6" fmla="*/ 476739 h 511908"/>
              <a:gd name="connsiteX7" fmla="*/ 320431 w 2180492"/>
              <a:gd name="connsiteY7" fmla="*/ 484554 h 511908"/>
              <a:gd name="connsiteX8" fmla="*/ 390769 w 2180492"/>
              <a:gd name="connsiteY8" fmla="*/ 480646 h 511908"/>
              <a:gd name="connsiteX9" fmla="*/ 429846 w 2180492"/>
              <a:gd name="connsiteY9" fmla="*/ 492369 h 511908"/>
              <a:gd name="connsiteX10" fmla="*/ 445477 w 2180492"/>
              <a:gd name="connsiteY10" fmla="*/ 496277 h 511908"/>
              <a:gd name="connsiteX11" fmla="*/ 468923 w 2180492"/>
              <a:gd name="connsiteY11" fmla="*/ 504092 h 511908"/>
              <a:gd name="connsiteX12" fmla="*/ 480646 w 2180492"/>
              <a:gd name="connsiteY12" fmla="*/ 508000 h 511908"/>
              <a:gd name="connsiteX13" fmla="*/ 504092 w 2180492"/>
              <a:gd name="connsiteY13" fmla="*/ 511908 h 511908"/>
              <a:gd name="connsiteX14" fmla="*/ 523631 w 2180492"/>
              <a:gd name="connsiteY14" fmla="*/ 504092 h 511908"/>
              <a:gd name="connsiteX15" fmla="*/ 586154 w 2180492"/>
              <a:gd name="connsiteY15" fmla="*/ 496277 h 511908"/>
              <a:gd name="connsiteX16" fmla="*/ 609600 w 2180492"/>
              <a:gd name="connsiteY16" fmla="*/ 488462 h 511908"/>
              <a:gd name="connsiteX17" fmla="*/ 640861 w 2180492"/>
              <a:gd name="connsiteY17" fmla="*/ 480646 h 511908"/>
              <a:gd name="connsiteX18" fmla="*/ 726831 w 2180492"/>
              <a:gd name="connsiteY18" fmla="*/ 484554 h 511908"/>
              <a:gd name="connsiteX19" fmla="*/ 738554 w 2180492"/>
              <a:gd name="connsiteY19" fmla="*/ 488462 h 511908"/>
              <a:gd name="connsiteX20" fmla="*/ 758092 w 2180492"/>
              <a:gd name="connsiteY20" fmla="*/ 492369 h 511908"/>
              <a:gd name="connsiteX21" fmla="*/ 832338 w 2180492"/>
              <a:gd name="connsiteY21" fmla="*/ 488462 h 511908"/>
              <a:gd name="connsiteX22" fmla="*/ 863600 w 2180492"/>
              <a:gd name="connsiteY22" fmla="*/ 484554 h 511908"/>
              <a:gd name="connsiteX23" fmla="*/ 898769 w 2180492"/>
              <a:gd name="connsiteY23" fmla="*/ 480646 h 511908"/>
              <a:gd name="connsiteX24" fmla="*/ 910492 w 2180492"/>
              <a:gd name="connsiteY24" fmla="*/ 476739 h 511908"/>
              <a:gd name="connsiteX25" fmla="*/ 918308 w 2180492"/>
              <a:gd name="connsiteY25" fmla="*/ 468923 h 511908"/>
              <a:gd name="connsiteX26" fmla="*/ 937846 w 2180492"/>
              <a:gd name="connsiteY26" fmla="*/ 465015 h 511908"/>
              <a:gd name="connsiteX27" fmla="*/ 1012092 w 2180492"/>
              <a:gd name="connsiteY27" fmla="*/ 468923 h 511908"/>
              <a:gd name="connsiteX28" fmla="*/ 1023815 w 2180492"/>
              <a:gd name="connsiteY28" fmla="*/ 472831 h 511908"/>
              <a:gd name="connsiteX29" fmla="*/ 1066800 w 2180492"/>
              <a:gd name="connsiteY29" fmla="*/ 484554 h 511908"/>
              <a:gd name="connsiteX30" fmla="*/ 1242646 w 2180492"/>
              <a:gd name="connsiteY30" fmla="*/ 480646 h 511908"/>
              <a:gd name="connsiteX31" fmla="*/ 1270000 w 2180492"/>
              <a:gd name="connsiteY31" fmla="*/ 453292 h 511908"/>
              <a:gd name="connsiteX32" fmla="*/ 1281723 w 2180492"/>
              <a:gd name="connsiteY32" fmla="*/ 445477 h 511908"/>
              <a:gd name="connsiteX33" fmla="*/ 1305169 w 2180492"/>
              <a:gd name="connsiteY33" fmla="*/ 437662 h 511908"/>
              <a:gd name="connsiteX34" fmla="*/ 1324708 w 2180492"/>
              <a:gd name="connsiteY34" fmla="*/ 418123 h 511908"/>
              <a:gd name="connsiteX35" fmla="*/ 1332523 w 2180492"/>
              <a:gd name="connsiteY35" fmla="*/ 394677 h 511908"/>
              <a:gd name="connsiteX36" fmla="*/ 1336431 w 2180492"/>
              <a:gd name="connsiteY36" fmla="*/ 375139 h 511908"/>
              <a:gd name="connsiteX37" fmla="*/ 1348154 w 2180492"/>
              <a:gd name="connsiteY37" fmla="*/ 363415 h 511908"/>
              <a:gd name="connsiteX38" fmla="*/ 1355969 w 2180492"/>
              <a:gd name="connsiteY38" fmla="*/ 347785 h 511908"/>
              <a:gd name="connsiteX39" fmla="*/ 1371600 w 2180492"/>
              <a:gd name="connsiteY39" fmla="*/ 336062 h 511908"/>
              <a:gd name="connsiteX40" fmla="*/ 1402861 w 2180492"/>
              <a:gd name="connsiteY40" fmla="*/ 308708 h 511908"/>
              <a:gd name="connsiteX41" fmla="*/ 1414585 w 2180492"/>
              <a:gd name="connsiteY41" fmla="*/ 293077 h 511908"/>
              <a:gd name="connsiteX42" fmla="*/ 1422400 w 2180492"/>
              <a:gd name="connsiteY42" fmla="*/ 269631 h 511908"/>
              <a:gd name="connsiteX43" fmla="*/ 1430215 w 2180492"/>
              <a:gd name="connsiteY43" fmla="*/ 254000 h 511908"/>
              <a:gd name="connsiteX44" fmla="*/ 1449754 w 2180492"/>
              <a:gd name="connsiteY44" fmla="*/ 199292 h 511908"/>
              <a:gd name="connsiteX45" fmla="*/ 1461477 w 2180492"/>
              <a:gd name="connsiteY45" fmla="*/ 171939 h 511908"/>
              <a:gd name="connsiteX46" fmla="*/ 1477108 w 2180492"/>
              <a:gd name="connsiteY46" fmla="*/ 148492 h 511908"/>
              <a:gd name="connsiteX47" fmla="*/ 1484923 w 2180492"/>
              <a:gd name="connsiteY47" fmla="*/ 132862 h 511908"/>
              <a:gd name="connsiteX48" fmla="*/ 1500554 w 2180492"/>
              <a:gd name="connsiteY48" fmla="*/ 109415 h 511908"/>
              <a:gd name="connsiteX49" fmla="*/ 1508369 w 2180492"/>
              <a:gd name="connsiteY49" fmla="*/ 85969 h 511908"/>
              <a:gd name="connsiteX50" fmla="*/ 1539631 w 2180492"/>
              <a:gd name="connsiteY50" fmla="*/ 46892 h 511908"/>
              <a:gd name="connsiteX51" fmla="*/ 1559169 w 2180492"/>
              <a:gd name="connsiteY51" fmla="*/ 27354 h 511908"/>
              <a:gd name="connsiteX52" fmla="*/ 1566985 w 2180492"/>
              <a:gd name="connsiteY52" fmla="*/ 19539 h 511908"/>
              <a:gd name="connsiteX53" fmla="*/ 1578708 w 2180492"/>
              <a:gd name="connsiteY53" fmla="*/ 15631 h 511908"/>
              <a:gd name="connsiteX54" fmla="*/ 1590431 w 2180492"/>
              <a:gd name="connsiteY54" fmla="*/ 7815 h 511908"/>
              <a:gd name="connsiteX55" fmla="*/ 1629508 w 2180492"/>
              <a:gd name="connsiteY55" fmla="*/ 3908 h 511908"/>
              <a:gd name="connsiteX56" fmla="*/ 1652954 w 2180492"/>
              <a:gd name="connsiteY56" fmla="*/ 0 h 511908"/>
              <a:gd name="connsiteX57" fmla="*/ 1703754 w 2180492"/>
              <a:gd name="connsiteY57" fmla="*/ 3908 h 511908"/>
              <a:gd name="connsiteX58" fmla="*/ 1735015 w 2180492"/>
              <a:gd name="connsiteY58" fmla="*/ 23446 h 511908"/>
              <a:gd name="connsiteX59" fmla="*/ 1746738 w 2180492"/>
              <a:gd name="connsiteY59" fmla="*/ 35169 h 511908"/>
              <a:gd name="connsiteX60" fmla="*/ 1758461 w 2180492"/>
              <a:gd name="connsiteY60" fmla="*/ 39077 h 511908"/>
              <a:gd name="connsiteX61" fmla="*/ 1766277 w 2180492"/>
              <a:gd name="connsiteY61" fmla="*/ 46892 h 511908"/>
              <a:gd name="connsiteX62" fmla="*/ 1781908 w 2180492"/>
              <a:gd name="connsiteY62" fmla="*/ 54708 h 511908"/>
              <a:gd name="connsiteX63" fmla="*/ 1797538 w 2180492"/>
              <a:gd name="connsiteY63" fmla="*/ 85969 h 511908"/>
              <a:gd name="connsiteX64" fmla="*/ 1813169 w 2180492"/>
              <a:gd name="connsiteY64" fmla="*/ 109415 h 511908"/>
              <a:gd name="connsiteX65" fmla="*/ 1820985 w 2180492"/>
              <a:gd name="connsiteY65" fmla="*/ 117231 h 511908"/>
              <a:gd name="connsiteX66" fmla="*/ 1832708 w 2180492"/>
              <a:gd name="connsiteY66" fmla="*/ 136769 h 511908"/>
              <a:gd name="connsiteX67" fmla="*/ 1844431 w 2180492"/>
              <a:gd name="connsiteY67" fmla="*/ 140677 h 511908"/>
              <a:gd name="connsiteX68" fmla="*/ 1856154 w 2180492"/>
              <a:gd name="connsiteY68" fmla="*/ 148492 h 511908"/>
              <a:gd name="connsiteX69" fmla="*/ 1860061 w 2180492"/>
              <a:gd name="connsiteY69" fmla="*/ 160215 h 511908"/>
              <a:gd name="connsiteX70" fmla="*/ 1863969 w 2180492"/>
              <a:gd name="connsiteY70" fmla="*/ 179754 h 511908"/>
              <a:gd name="connsiteX71" fmla="*/ 1875692 w 2180492"/>
              <a:gd name="connsiteY71" fmla="*/ 191477 h 511908"/>
              <a:gd name="connsiteX72" fmla="*/ 1895231 w 2180492"/>
              <a:gd name="connsiteY72" fmla="*/ 230554 h 511908"/>
              <a:gd name="connsiteX73" fmla="*/ 1906954 w 2180492"/>
              <a:gd name="connsiteY73" fmla="*/ 242277 h 511908"/>
              <a:gd name="connsiteX74" fmla="*/ 1914769 w 2180492"/>
              <a:gd name="connsiteY74" fmla="*/ 254000 h 511908"/>
              <a:gd name="connsiteX75" fmla="*/ 1918677 w 2180492"/>
              <a:gd name="connsiteY75" fmla="*/ 265723 h 511908"/>
              <a:gd name="connsiteX76" fmla="*/ 1934308 w 2180492"/>
              <a:gd name="connsiteY76" fmla="*/ 277446 h 511908"/>
              <a:gd name="connsiteX77" fmla="*/ 1942123 w 2180492"/>
              <a:gd name="connsiteY77" fmla="*/ 285262 h 511908"/>
              <a:gd name="connsiteX78" fmla="*/ 1977292 w 2180492"/>
              <a:gd name="connsiteY78" fmla="*/ 320431 h 511908"/>
              <a:gd name="connsiteX79" fmla="*/ 1989015 w 2180492"/>
              <a:gd name="connsiteY79" fmla="*/ 324339 h 511908"/>
              <a:gd name="connsiteX80" fmla="*/ 1996831 w 2180492"/>
              <a:gd name="connsiteY80" fmla="*/ 359508 h 511908"/>
              <a:gd name="connsiteX81" fmla="*/ 2016369 w 2180492"/>
              <a:gd name="connsiteY81" fmla="*/ 390769 h 511908"/>
              <a:gd name="connsiteX82" fmla="*/ 2032000 w 2180492"/>
              <a:gd name="connsiteY82" fmla="*/ 410308 h 511908"/>
              <a:gd name="connsiteX83" fmla="*/ 2043723 w 2180492"/>
              <a:gd name="connsiteY83" fmla="*/ 414215 h 511908"/>
              <a:gd name="connsiteX84" fmla="*/ 2051538 w 2180492"/>
              <a:gd name="connsiteY84" fmla="*/ 422031 h 511908"/>
              <a:gd name="connsiteX85" fmla="*/ 2071077 w 2180492"/>
              <a:gd name="connsiteY85" fmla="*/ 445477 h 511908"/>
              <a:gd name="connsiteX86" fmla="*/ 2094523 w 2180492"/>
              <a:gd name="connsiteY86" fmla="*/ 453292 h 511908"/>
              <a:gd name="connsiteX87" fmla="*/ 2102338 w 2180492"/>
              <a:gd name="connsiteY87" fmla="*/ 465015 h 511908"/>
              <a:gd name="connsiteX88" fmla="*/ 2121877 w 2180492"/>
              <a:gd name="connsiteY88" fmla="*/ 480646 h 511908"/>
              <a:gd name="connsiteX89" fmla="*/ 2137508 w 2180492"/>
              <a:gd name="connsiteY89" fmla="*/ 484554 h 511908"/>
              <a:gd name="connsiteX90" fmla="*/ 2180492 w 2180492"/>
              <a:gd name="connsiteY90" fmla="*/ 488462 h 5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180492" h="511908">
                <a:moveTo>
                  <a:pt x="0" y="500185"/>
                </a:moveTo>
                <a:cubicBezTo>
                  <a:pt x="35455" y="498872"/>
                  <a:pt x="142066" y="497128"/>
                  <a:pt x="183661" y="488462"/>
                </a:cubicBezTo>
                <a:cubicBezTo>
                  <a:pt x="190037" y="487134"/>
                  <a:pt x="193637" y="479970"/>
                  <a:pt x="199292" y="476739"/>
                </a:cubicBezTo>
                <a:cubicBezTo>
                  <a:pt x="202868" y="474695"/>
                  <a:pt x="207054" y="473963"/>
                  <a:pt x="211015" y="472831"/>
                </a:cubicBezTo>
                <a:cubicBezTo>
                  <a:pt x="227337" y="468167"/>
                  <a:pt x="231669" y="468086"/>
                  <a:pt x="250092" y="465015"/>
                </a:cubicBezTo>
                <a:cubicBezTo>
                  <a:pt x="260513" y="466318"/>
                  <a:pt x="271295" y="465905"/>
                  <a:pt x="281354" y="468923"/>
                </a:cubicBezTo>
                <a:cubicBezTo>
                  <a:pt x="284883" y="469982"/>
                  <a:pt x="285748" y="475371"/>
                  <a:pt x="289169" y="476739"/>
                </a:cubicBezTo>
                <a:cubicBezTo>
                  <a:pt x="299142" y="480728"/>
                  <a:pt x="320431" y="484554"/>
                  <a:pt x="320431" y="484554"/>
                </a:cubicBezTo>
                <a:cubicBezTo>
                  <a:pt x="343877" y="483251"/>
                  <a:pt x="367287" y="480646"/>
                  <a:pt x="390769" y="480646"/>
                </a:cubicBezTo>
                <a:cubicBezTo>
                  <a:pt x="417283" y="480646"/>
                  <a:pt x="409097" y="484588"/>
                  <a:pt x="429846" y="492369"/>
                </a:cubicBezTo>
                <a:cubicBezTo>
                  <a:pt x="434875" y="494255"/>
                  <a:pt x="440333" y="494734"/>
                  <a:pt x="445477" y="496277"/>
                </a:cubicBezTo>
                <a:cubicBezTo>
                  <a:pt x="453368" y="498644"/>
                  <a:pt x="461108" y="501487"/>
                  <a:pt x="468923" y="504092"/>
                </a:cubicBezTo>
                <a:cubicBezTo>
                  <a:pt x="472831" y="505395"/>
                  <a:pt x="476583" y="507323"/>
                  <a:pt x="480646" y="508000"/>
                </a:cubicBezTo>
                <a:lnTo>
                  <a:pt x="504092" y="511908"/>
                </a:lnTo>
                <a:cubicBezTo>
                  <a:pt x="510605" y="509303"/>
                  <a:pt x="516976" y="506310"/>
                  <a:pt x="523631" y="504092"/>
                </a:cubicBezTo>
                <a:cubicBezTo>
                  <a:pt x="544191" y="497239"/>
                  <a:pt x="563953" y="498127"/>
                  <a:pt x="586154" y="496277"/>
                </a:cubicBezTo>
                <a:cubicBezTo>
                  <a:pt x="593969" y="493672"/>
                  <a:pt x="601522" y="490078"/>
                  <a:pt x="609600" y="488462"/>
                </a:cubicBezTo>
                <a:cubicBezTo>
                  <a:pt x="633177" y="483746"/>
                  <a:pt x="622837" y="486654"/>
                  <a:pt x="640861" y="480646"/>
                </a:cubicBezTo>
                <a:cubicBezTo>
                  <a:pt x="669518" y="481949"/>
                  <a:pt x="698236" y="482266"/>
                  <a:pt x="726831" y="484554"/>
                </a:cubicBezTo>
                <a:cubicBezTo>
                  <a:pt x="730937" y="484883"/>
                  <a:pt x="734558" y="487463"/>
                  <a:pt x="738554" y="488462"/>
                </a:cubicBezTo>
                <a:cubicBezTo>
                  <a:pt x="744997" y="490073"/>
                  <a:pt x="751579" y="491067"/>
                  <a:pt x="758092" y="492369"/>
                </a:cubicBezTo>
                <a:cubicBezTo>
                  <a:pt x="782841" y="491067"/>
                  <a:pt x="807623" y="490293"/>
                  <a:pt x="832338" y="488462"/>
                </a:cubicBezTo>
                <a:cubicBezTo>
                  <a:pt x="842811" y="487686"/>
                  <a:pt x="853170" y="485781"/>
                  <a:pt x="863600" y="484554"/>
                </a:cubicBezTo>
                <a:lnTo>
                  <a:pt x="898769" y="480646"/>
                </a:lnTo>
                <a:cubicBezTo>
                  <a:pt x="902677" y="479344"/>
                  <a:pt x="906960" y="478858"/>
                  <a:pt x="910492" y="476739"/>
                </a:cubicBezTo>
                <a:cubicBezTo>
                  <a:pt x="913651" y="474843"/>
                  <a:pt x="914921" y="470374"/>
                  <a:pt x="918308" y="468923"/>
                </a:cubicBezTo>
                <a:cubicBezTo>
                  <a:pt x="924413" y="466307"/>
                  <a:pt x="931333" y="466318"/>
                  <a:pt x="937846" y="465015"/>
                </a:cubicBezTo>
                <a:cubicBezTo>
                  <a:pt x="962595" y="466318"/>
                  <a:pt x="987411" y="466679"/>
                  <a:pt x="1012092" y="468923"/>
                </a:cubicBezTo>
                <a:cubicBezTo>
                  <a:pt x="1016194" y="469296"/>
                  <a:pt x="1019841" y="471747"/>
                  <a:pt x="1023815" y="472831"/>
                </a:cubicBezTo>
                <a:cubicBezTo>
                  <a:pt x="1072295" y="486053"/>
                  <a:pt x="1039817" y="475559"/>
                  <a:pt x="1066800" y="484554"/>
                </a:cubicBezTo>
                <a:cubicBezTo>
                  <a:pt x="1125415" y="483251"/>
                  <a:pt x="1184698" y="489561"/>
                  <a:pt x="1242646" y="480646"/>
                </a:cubicBezTo>
                <a:cubicBezTo>
                  <a:pt x="1255391" y="478685"/>
                  <a:pt x="1259271" y="460445"/>
                  <a:pt x="1270000" y="453292"/>
                </a:cubicBezTo>
                <a:cubicBezTo>
                  <a:pt x="1273908" y="450687"/>
                  <a:pt x="1277431" y="447384"/>
                  <a:pt x="1281723" y="445477"/>
                </a:cubicBezTo>
                <a:cubicBezTo>
                  <a:pt x="1289251" y="442131"/>
                  <a:pt x="1305169" y="437662"/>
                  <a:pt x="1305169" y="437662"/>
                </a:cubicBezTo>
                <a:cubicBezTo>
                  <a:pt x="1311682" y="431149"/>
                  <a:pt x="1321795" y="426861"/>
                  <a:pt x="1324708" y="418123"/>
                </a:cubicBezTo>
                <a:cubicBezTo>
                  <a:pt x="1327313" y="410308"/>
                  <a:pt x="1330907" y="402755"/>
                  <a:pt x="1332523" y="394677"/>
                </a:cubicBezTo>
                <a:cubicBezTo>
                  <a:pt x="1333826" y="388164"/>
                  <a:pt x="1333461" y="381079"/>
                  <a:pt x="1336431" y="375139"/>
                </a:cubicBezTo>
                <a:cubicBezTo>
                  <a:pt x="1338903" y="370196"/>
                  <a:pt x="1344942" y="367912"/>
                  <a:pt x="1348154" y="363415"/>
                </a:cubicBezTo>
                <a:cubicBezTo>
                  <a:pt x="1351540" y="358675"/>
                  <a:pt x="1352178" y="352208"/>
                  <a:pt x="1355969" y="347785"/>
                </a:cubicBezTo>
                <a:cubicBezTo>
                  <a:pt x="1360208" y="342840"/>
                  <a:pt x="1366995" y="340667"/>
                  <a:pt x="1371600" y="336062"/>
                </a:cubicBezTo>
                <a:cubicBezTo>
                  <a:pt x="1401448" y="306214"/>
                  <a:pt x="1361916" y="333276"/>
                  <a:pt x="1402861" y="308708"/>
                </a:cubicBezTo>
                <a:cubicBezTo>
                  <a:pt x="1406769" y="303498"/>
                  <a:pt x="1411672" y="298902"/>
                  <a:pt x="1414585" y="293077"/>
                </a:cubicBezTo>
                <a:cubicBezTo>
                  <a:pt x="1418269" y="285709"/>
                  <a:pt x="1418716" y="276999"/>
                  <a:pt x="1422400" y="269631"/>
                </a:cubicBezTo>
                <a:lnTo>
                  <a:pt x="1430215" y="254000"/>
                </a:lnTo>
                <a:cubicBezTo>
                  <a:pt x="1439308" y="208537"/>
                  <a:pt x="1430061" y="225550"/>
                  <a:pt x="1449754" y="199292"/>
                </a:cubicBezTo>
                <a:cubicBezTo>
                  <a:pt x="1453797" y="187160"/>
                  <a:pt x="1454231" y="184016"/>
                  <a:pt x="1461477" y="171939"/>
                </a:cubicBezTo>
                <a:cubicBezTo>
                  <a:pt x="1466310" y="163884"/>
                  <a:pt x="1472907" y="156894"/>
                  <a:pt x="1477108" y="148492"/>
                </a:cubicBezTo>
                <a:cubicBezTo>
                  <a:pt x="1479713" y="143282"/>
                  <a:pt x="1481926" y="137857"/>
                  <a:pt x="1484923" y="132862"/>
                </a:cubicBezTo>
                <a:cubicBezTo>
                  <a:pt x="1489756" y="124807"/>
                  <a:pt x="1500554" y="109415"/>
                  <a:pt x="1500554" y="109415"/>
                </a:cubicBezTo>
                <a:cubicBezTo>
                  <a:pt x="1503159" y="101600"/>
                  <a:pt x="1503799" y="92823"/>
                  <a:pt x="1508369" y="85969"/>
                </a:cubicBezTo>
                <a:cubicBezTo>
                  <a:pt x="1542287" y="35094"/>
                  <a:pt x="1506219" y="85873"/>
                  <a:pt x="1539631" y="46892"/>
                </a:cubicBezTo>
                <a:cubicBezTo>
                  <a:pt x="1565204" y="17056"/>
                  <a:pt x="1528385" y="51979"/>
                  <a:pt x="1559169" y="27354"/>
                </a:cubicBezTo>
                <a:cubicBezTo>
                  <a:pt x="1562046" y="25053"/>
                  <a:pt x="1563826" y="21434"/>
                  <a:pt x="1566985" y="19539"/>
                </a:cubicBezTo>
                <a:cubicBezTo>
                  <a:pt x="1570517" y="17420"/>
                  <a:pt x="1575024" y="17473"/>
                  <a:pt x="1578708" y="15631"/>
                </a:cubicBezTo>
                <a:cubicBezTo>
                  <a:pt x="1582909" y="13530"/>
                  <a:pt x="1585855" y="8871"/>
                  <a:pt x="1590431" y="7815"/>
                </a:cubicBezTo>
                <a:cubicBezTo>
                  <a:pt x="1603186" y="4871"/>
                  <a:pt x="1616518" y="5532"/>
                  <a:pt x="1629508" y="3908"/>
                </a:cubicBezTo>
                <a:cubicBezTo>
                  <a:pt x="1637370" y="2925"/>
                  <a:pt x="1645139" y="1303"/>
                  <a:pt x="1652954" y="0"/>
                </a:cubicBezTo>
                <a:cubicBezTo>
                  <a:pt x="1669887" y="1303"/>
                  <a:pt x="1687029" y="957"/>
                  <a:pt x="1703754" y="3908"/>
                </a:cubicBezTo>
                <a:cubicBezTo>
                  <a:pt x="1712157" y="5391"/>
                  <a:pt x="1729318" y="18563"/>
                  <a:pt x="1735015" y="23446"/>
                </a:cubicBezTo>
                <a:cubicBezTo>
                  <a:pt x="1739211" y="27043"/>
                  <a:pt x="1742140" y="32104"/>
                  <a:pt x="1746738" y="35169"/>
                </a:cubicBezTo>
                <a:cubicBezTo>
                  <a:pt x="1750165" y="37454"/>
                  <a:pt x="1754553" y="37774"/>
                  <a:pt x="1758461" y="39077"/>
                </a:cubicBezTo>
                <a:cubicBezTo>
                  <a:pt x="1761066" y="41682"/>
                  <a:pt x="1763211" y="44848"/>
                  <a:pt x="1766277" y="46892"/>
                </a:cubicBezTo>
                <a:cubicBezTo>
                  <a:pt x="1771124" y="50123"/>
                  <a:pt x="1777433" y="50979"/>
                  <a:pt x="1781908" y="54708"/>
                </a:cubicBezTo>
                <a:cubicBezTo>
                  <a:pt x="1790077" y="61515"/>
                  <a:pt x="1793262" y="78129"/>
                  <a:pt x="1797538" y="85969"/>
                </a:cubicBezTo>
                <a:cubicBezTo>
                  <a:pt x="1802036" y="94215"/>
                  <a:pt x="1807533" y="101901"/>
                  <a:pt x="1813169" y="109415"/>
                </a:cubicBezTo>
                <a:cubicBezTo>
                  <a:pt x="1815380" y="112363"/>
                  <a:pt x="1818843" y="114233"/>
                  <a:pt x="1820985" y="117231"/>
                </a:cubicBezTo>
                <a:cubicBezTo>
                  <a:pt x="1825400" y="123411"/>
                  <a:pt x="1827337" y="131398"/>
                  <a:pt x="1832708" y="136769"/>
                </a:cubicBezTo>
                <a:cubicBezTo>
                  <a:pt x="1835621" y="139682"/>
                  <a:pt x="1840747" y="138835"/>
                  <a:pt x="1844431" y="140677"/>
                </a:cubicBezTo>
                <a:cubicBezTo>
                  <a:pt x="1848632" y="142777"/>
                  <a:pt x="1852246" y="145887"/>
                  <a:pt x="1856154" y="148492"/>
                </a:cubicBezTo>
                <a:cubicBezTo>
                  <a:pt x="1857456" y="152400"/>
                  <a:pt x="1859062" y="156219"/>
                  <a:pt x="1860061" y="160215"/>
                </a:cubicBezTo>
                <a:cubicBezTo>
                  <a:pt x="1861672" y="166659"/>
                  <a:pt x="1860999" y="173813"/>
                  <a:pt x="1863969" y="179754"/>
                </a:cubicBezTo>
                <a:cubicBezTo>
                  <a:pt x="1866440" y="184697"/>
                  <a:pt x="1871784" y="187569"/>
                  <a:pt x="1875692" y="191477"/>
                </a:cubicBezTo>
                <a:cubicBezTo>
                  <a:pt x="1882282" y="207951"/>
                  <a:pt x="1884281" y="215954"/>
                  <a:pt x="1895231" y="230554"/>
                </a:cubicBezTo>
                <a:cubicBezTo>
                  <a:pt x="1898547" y="234975"/>
                  <a:pt x="1903416" y="238032"/>
                  <a:pt x="1906954" y="242277"/>
                </a:cubicBezTo>
                <a:cubicBezTo>
                  <a:pt x="1909961" y="245885"/>
                  <a:pt x="1912669" y="249799"/>
                  <a:pt x="1914769" y="254000"/>
                </a:cubicBezTo>
                <a:cubicBezTo>
                  <a:pt x="1916611" y="257684"/>
                  <a:pt x="1916040" y="262559"/>
                  <a:pt x="1918677" y="265723"/>
                </a:cubicBezTo>
                <a:cubicBezTo>
                  <a:pt x="1922847" y="270726"/>
                  <a:pt x="1929305" y="273276"/>
                  <a:pt x="1934308" y="277446"/>
                </a:cubicBezTo>
                <a:cubicBezTo>
                  <a:pt x="1937138" y="279805"/>
                  <a:pt x="1939697" y="282489"/>
                  <a:pt x="1942123" y="285262"/>
                </a:cubicBezTo>
                <a:cubicBezTo>
                  <a:pt x="1956599" y="301807"/>
                  <a:pt x="1959432" y="310225"/>
                  <a:pt x="1977292" y="320431"/>
                </a:cubicBezTo>
                <a:cubicBezTo>
                  <a:pt x="1980868" y="322475"/>
                  <a:pt x="1985107" y="323036"/>
                  <a:pt x="1989015" y="324339"/>
                </a:cubicBezTo>
                <a:cubicBezTo>
                  <a:pt x="1990076" y="329645"/>
                  <a:pt x="1994466" y="353201"/>
                  <a:pt x="1996831" y="359508"/>
                </a:cubicBezTo>
                <a:cubicBezTo>
                  <a:pt x="2002630" y="374971"/>
                  <a:pt x="2006661" y="377179"/>
                  <a:pt x="2016369" y="390769"/>
                </a:cubicBezTo>
                <a:cubicBezTo>
                  <a:pt x="2020360" y="396356"/>
                  <a:pt x="2025468" y="406389"/>
                  <a:pt x="2032000" y="410308"/>
                </a:cubicBezTo>
                <a:cubicBezTo>
                  <a:pt x="2035532" y="412427"/>
                  <a:pt x="2039815" y="412913"/>
                  <a:pt x="2043723" y="414215"/>
                </a:cubicBezTo>
                <a:cubicBezTo>
                  <a:pt x="2046328" y="416820"/>
                  <a:pt x="2049236" y="419154"/>
                  <a:pt x="2051538" y="422031"/>
                </a:cubicBezTo>
                <a:cubicBezTo>
                  <a:pt x="2058152" y="430299"/>
                  <a:pt x="2061054" y="439909"/>
                  <a:pt x="2071077" y="445477"/>
                </a:cubicBezTo>
                <a:cubicBezTo>
                  <a:pt x="2078278" y="449478"/>
                  <a:pt x="2094523" y="453292"/>
                  <a:pt x="2094523" y="453292"/>
                </a:cubicBezTo>
                <a:cubicBezTo>
                  <a:pt x="2097128" y="457200"/>
                  <a:pt x="2099404" y="461348"/>
                  <a:pt x="2102338" y="465015"/>
                </a:cubicBezTo>
                <a:cubicBezTo>
                  <a:pt x="2106723" y="470496"/>
                  <a:pt x="2115695" y="477997"/>
                  <a:pt x="2121877" y="480646"/>
                </a:cubicBezTo>
                <a:cubicBezTo>
                  <a:pt x="2126813" y="482762"/>
                  <a:pt x="2132242" y="483501"/>
                  <a:pt x="2137508" y="484554"/>
                </a:cubicBezTo>
                <a:cubicBezTo>
                  <a:pt x="2162400" y="489533"/>
                  <a:pt x="2157123" y="488462"/>
                  <a:pt x="2180492" y="48846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759748" y="3706275"/>
            <a:ext cx="2079130" cy="84068"/>
          </a:xfrm>
          <a:custGeom>
            <a:avLst/>
            <a:gdLst>
              <a:gd name="connsiteX0" fmla="*/ 0 w 2079130"/>
              <a:gd name="connsiteY0" fmla="*/ 52152 h 84068"/>
              <a:gd name="connsiteX1" fmla="*/ 20860 w 2079130"/>
              <a:gd name="connsiteY1" fmla="*/ 41722 h 84068"/>
              <a:gd name="connsiteX2" fmla="*/ 86920 w 2079130"/>
              <a:gd name="connsiteY2" fmla="*/ 3477 h 84068"/>
              <a:gd name="connsiteX3" fmla="*/ 100827 w 2079130"/>
              <a:gd name="connsiteY3" fmla="*/ 0 h 84068"/>
              <a:gd name="connsiteX4" fmla="*/ 128641 w 2079130"/>
              <a:gd name="connsiteY4" fmla="*/ 6954 h 84068"/>
              <a:gd name="connsiteX5" fmla="*/ 142549 w 2079130"/>
              <a:gd name="connsiteY5" fmla="*/ 17384 h 84068"/>
              <a:gd name="connsiteX6" fmla="*/ 166886 w 2079130"/>
              <a:gd name="connsiteY6" fmla="*/ 24338 h 84068"/>
              <a:gd name="connsiteX7" fmla="*/ 184270 w 2079130"/>
              <a:gd name="connsiteY7" fmla="*/ 27815 h 84068"/>
              <a:gd name="connsiteX8" fmla="*/ 198177 w 2079130"/>
              <a:gd name="connsiteY8" fmla="*/ 31292 h 84068"/>
              <a:gd name="connsiteX9" fmla="*/ 229469 w 2079130"/>
              <a:gd name="connsiteY9" fmla="*/ 34768 h 84068"/>
              <a:gd name="connsiteX10" fmla="*/ 274667 w 2079130"/>
              <a:gd name="connsiteY10" fmla="*/ 41722 h 84068"/>
              <a:gd name="connsiteX11" fmla="*/ 285098 w 2079130"/>
              <a:gd name="connsiteY11" fmla="*/ 45199 h 84068"/>
              <a:gd name="connsiteX12" fmla="*/ 312912 w 2079130"/>
              <a:gd name="connsiteY12" fmla="*/ 48676 h 84068"/>
              <a:gd name="connsiteX13" fmla="*/ 323342 w 2079130"/>
              <a:gd name="connsiteY13" fmla="*/ 45199 h 84068"/>
              <a:gd name="connsiteX14" fmla="*/ 361587 w 2079130"/>
              <a:gd name="connsiteY14" fmla="*/ 52152 h 84068"/>
              <a:gd name="connsiteX15" fmla="*/ 396355 w 2079130"/>
              <a:gd name="connsiteY15" fmla="*/ 55629 h 84068"/>
              <a:gd name="connsiteX16" fmla="*/ 406786 w 2079130"/>
              <a:gd name="connsiteY16" fmla="*/ 59106 h 84068"/>
              <a:gd name="connsiteX17" fmla="*/ 420693 w 2079130"/>
              <a:gd name="connsiteY17" fmla="*/ 62583 h 84068"/>
              <a:gd name="connsiteX18" fmla="*/ 431123 w 2079130"/>
              <a:gd name="connsiteY18" fmla="*/ 69536 h 84068"/>
              <a:gd name="connsiteX19" fmla="*/ 479799 w 2079130"/>
              <a:gd name="connsiteY19" fmla="*/ 62583 h 84068"/>
              <a:gd name="connsiteX20" fmla="*/ 500660 w 2079130"/>
              <a:gd name="connsiteY20" fmla="*/ 55629 h 84068"/>
              <a:gd name="connsiteX21" fmla="*/ 528474 w 2079130"/>
              <a:gd name="connsiteY21" fmla="*/ 41722 h 84068"/>
              <a:gd name="connsiteX22" fmla="*/ 549335 w 2079130"/>
              <a:gd name="connsiteY22" fmla="*/ 38245 h 84068"/>
              <a:gd name="connsiteX23" fmla="*/ 869201 w 2079130"/>
              <a:gd name="connsiteY23" fmla="*/ 41722 h 84068"/>
              <a:gd name="connsiteX24" fmla="*/ 872678 w 2079130"/>
              <a:gd name="connsiteY24" fmla="*/ 52152 h 84068"/>
              <a:gd name="connsiteX25" fmla="*/ 883108 w 2079130"/>
              <a:gd name="connsiteY25" fmla="*/ 62583 h 84068"/>
              <a:gd name="connsiteX26" fmla="*/ 890062 w 2079130"/>
              <a:gd name="connsiteY26" fmla="*/ 73013 h 84068"/>
              <a:gd name="connsiteX27" fmla="*/ 914400 w 2079130"/>
              <a:gd name="connsiteY27" fmla="*/ 83444 h 84068"/>
              <a:gd name="connsiteX28" fmla="*/ 973505 w 2079130"/>
              <a:gd name="connsiteY28" fmla="*/ 76490 h 84068"/>
              <a:gd name="connsiteX29" fmla="*/ 997843 w 2079130"/>
              <a:gd name="connsiteY29" fmla="*/ 66060 h 84068"/>
              <a:gd name="connsiteX30" fmla="*/ 1011750 w 2079130"/>
              <a:gd name="connsiteY30" fmla="*/ 62583 h 84068"/>
              <a:gd name="connsiteX31" fmla="*/ 1043041 w 2079130"/>
              <a:gd name="connsiteY31" fmla="*/ 38245 h 84068"/>
              <a:gd name="connsiteX32" fmla="*/ 1053472 w 2079130"/>
              <a:gd name="connsiteY32" fmla="*/ 31292 h 84068"/>
              <a:gd name="connsiteX33" fmla="*/ 1063902 w 2079130"/>
              <a:gd name="connsiteY33" fmla="*/ 27815 h 84068"/>
              <a:gd name="connsiteX34" fmla="*/ 1084763 w 2079130"/>
              <a:gd name="connsiteY34" fmla="*/ 17384 h 84068"/>
              <a:gd name="connsiteX35" fmla="*/ 1095193 w 2079130"/>
              <a:gd name="connsiteY35" fmla="*/ 24338 h 84068"/>
              <a:gd name="connsiteX36" fmla="*/ 1105624 w 2079130"/>
              <a:gd name="connsiteY36" fmla="*/ 27815 h 84068"/>
              <a:gd name="connsiteX37" fmla="*/ 1116054 w 2079130"/>
              <a:gd name="connsiteY37" fmla="*/ 38245 h 84068"/>
              <a:gd name="connsiteX38" fmla="*/ 1126485 w 2079130"/>
              <a:gd name="connsiteY38" fmla="*/ 45199 h 84068"/>
              <a:gd name="connsiteX39" fmla="*/ 1275987 w 2079130"/>
              <a:gd name="connsiteY39" fmla="*/ 41722 h 84068"/>
              <a:gd name="connsiteX40" fmla="*/ 1317709 w 2079130"/>
              <a:gd name="connsiteY40" fmla="*/ 34768 h 84068"/>
              <a:gd name="connsiteX41" fmla="*/ 1355954 w 2079130"/>
              <a:gd name="connsiteY41" fmla="*/ 27815 h 84068"/>
              <a:gd name="connsiteX42" fmla="*/ 1408106 w 2079130"/>
              <a:gd name="connsiteY42" fmla="*/ 31292 h 84068"/>
              <a:gd name="connsiteX43" fmla="*/ 1425490 w 2079130"/>
              <a:gd name="connsiteY43" fmla="*/ 59106 h 84068"/>
              <a:gd name="connsiteX44" fmla="*/ 1435920 w 2079130"/>
              <a:gd name="connsiteY44" fmla="*/ 66060 h 84068"/>
              <a:gd name="connsiteX45" fmla="*/ 1463735 w 2079130"/>
              <a:gd name="connsiteY45" fmla="*/ 62583 h 84068"/>
              <a:gd name="connsiteX46" fmla="*/ 1477642 w 2079130"/>
              <a:gd name="connsiteY46" fmla="*/ 59106 h 84068"/>
              <a:gd name="connsiteX47" fmla="*/ 1522841 w 2079130"/>
              <a:gd name="connsiteY47" fmla="*/ 62583 h 84068"/>
              <a:gd name="connsiteX48" fmla="*/ 1529794 w 2079130"/>
              <a:gd name="connsiteY48" fmla="*/ 73013 h 84068"/>
              <a:gd name="connsiteX49" fmla="*/ 1533271 w 2079130"/>
              <a:gd name="connsiteY49" fmla="*/ 83444 h 84068"/>
              <a:gd name="connsiteX50" fmla="*/ 1734926 w 2079130"/>
              <a:gd name="connsiteY50" fmla="*/ 79967 h 84068"/>
              <a:gd name="connsiteX51" fmla="*/ 1745356 w 2079130"/>
              <a:gd name="connsiteY51" fmla="*/ 66060 h 84068"/>
              <a:gd name="connsiteX52" fmla="*/ 1755787 w 2079130"/>
              <a:gd name="connsiteY52" fmla="*/ 59106 h 84068"/>
              <a:gd name="connsiteX53" fmla="*/ 1766217 w 2079130"/>
              <a:gd name="connsiteY53" fmla="*/ 55629 h 84068"/>
              <a:gd name="connsiteX54" fmla="*/ 1832276 w 2079130"/>
              <a:gd name="connsiteY54" fmla="*/ 52152 h 84068"/>
              <a:gd name="connsiteX55" fmla="*/ 1908766 w 2079130"/>
              <a:gd name="connsiteY55" fmla="*/ 38245 h 84068"/>
              <a:gd name="connsiteX56" fmla="*/ 1947011 w 2079130"/>
              <a:gd name="connsiteY56" fmla="*/ 34768 h 84068"/>
              <a:gd name="connsiteX57" fmla="*/ 1957441 w 2079130"/>
              <a:gd name="connsiteY57" fmla="*/ 31292 h 84068"/>
              <a:gd name="connsiteX58" fmla="*/ 2033931 w 2079130"/>
              <a:gd name="connsiteY58" fmla="*/ 38245 h 84068"/>
              <a:gd name="connsiteX59" fmla="*/ 2079130 w 2079130"/>
              <a:gd name="connsiteY59" fmla="*/ 48676 h 8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79130" h="84068">
                <a:moveTo>
                  <a:pt x="0" y="52152"/>
                </a:moveTo>
                <a:cubicBezTo>
                  <a:pt x="6953" y="48675"/>
                  <a:pt x="14194" y="45722"/>
                  <a:pt x="20860" y="41722"/>
                </a:cubicBezTo>
                <a:cubicBezTo>
                  <a:pt x="60759" y="17783"/>
                  <a:pt x="43187" y="22220"/>
                  <a:pt x="86920" y="3477"/>
                </a:cubicBezTo>
                <a:cubicBezTo>
                  <a:pt x="91312" y="1595"/>
                  <a:pt x="96191" y="1159"/>
                  <a:pt x="100827" y="0"/>
                </a:cubicBezTo>
                <a:cubicBezTo>
                  <a:pt x="105231" y="881"/>
                  <a:pt x="122883" y="3664"/>
                  <a:pt x="128641" y="6954"/>
                </a:cubicBezTo>
                <a:cubicBezTo>
                  <a:pt x="133672" y="9829"/>
                  <a:pt x="137518" y="14509"/>
                  <a:pt x="142549" y="17384"/>
                </a:cubicBezTo>
                <a:cubicBezTo>
                  <a:pt x="146246" y="19496"/>
                  <a:pt x="164114" y="23722"/>
                  <a:pt x="166886" y="24338"/>
                </a:cubicBezTo>
                <a:cubicBezTo>
                  <a:pt x="172655" y="25620"/>
                  <a:pt x="178501" y="26533"/>
                  <a:pt x="184270" y="27815"/>
                </a:cubicBezTo>
                <a:cubicBezTo>
                  <a:pt x="188935" y="28852"/>
                  <a:pt x="193454" y="30565"/>
                  <a:pt x="198177" y="31292"/>
                </a:cubicBezTo>
                <a:cubicBezTo>
                  <a:pt x="208550" y="32888"/>
                  <a:pt x="219038" y="33609"/>
                  <a:pt x="229469" y="34768"/>
                </a:cubicBezTo>
                <a:cubicBezTo>
                  <a:pt x="254574" y="43137"/>
                  <a:pt x="224729" y="34039"/>
                  <a:pt x="274667" y="41722"/>
                </a:cubicBezTo>
                <a:cubicBezTo>
                  <a:pt x="278289" y="42279"/>
                  <a:pt x="281492" y="44543"/>
                  <a:pt x="285098" y="45199"/>
                </a:cubicBezTo>
                <a:cubicBezTo>
                  <a:pt x="294291" y="46870"/>
                  <a:pt x="303641" y="47517"/>
                  <a:pt x="312912" y="48676"/>
                </a:cubicBezTo>
                <a:cubicBezTo>
                  <a:pt x="316389" y="47517"/>
                  <a:pt x="319677" y="45199"/>
                  <a:pt x="323342" y="45199"/>
                </a:cubicBezTo>
                <a:cubicBezTo>
                  <a:pt x="386619" y="45199"/>
                  <a:pt x="329811" y="47264"/>
                  <a:pt x="361587" y="52152"/>
                </a:cubicBezTo>
                <a:cubicBezTo>
                  <a:pt x="373099" y="53923"/>
                  <a:pt x="384766" y="54470"/>
                  <a:pt x="396355" y="55629"/>
                </a:cubicBezTo>
                <a:cubicBezTo>
                  <a:pt x="399832" y="56788"/>
                  <a:pt x="403262" y="58099"/>
                  <a:pt x="406786" y="59106"/>
                </a:cubicBezTo>
                <a:cubicBezTo>
                  <a:pt x="411380" y="60419"/>
                  <a:pt x="416301" y="60701"/>
                  <a:pt x="420693" y="62583"/>
                </a:cubicBezTo>
                <a:cubicBezTo>
                  <a:pt x="424534" y="64229"/>
                  <a:pt x="427646" y="67218"/>
                  <a:pt x="431123" y="69536"/>
                </a:cubicBezTo>
                <a:cubicBezTo>
                  <a:pt x="447348" y="67218"/>
                  <a:pt x="463727" y="65797"/>
                  <a:pt x="479799" y="62583"/>
                </a:cubicBezTo>
                <a:cubicBezTo>
                  <a:pt x="486987" y="61146"/>
                  <a:pt x="493923" y="58516"/>
                  <a:pt x="500660" y="55629"/>
                </a:cubicBezTo>
                <a:cubicBezTo>
                  <a:pt x="510188" y="51546"/>
                  <a:pt x="518249" y="43426"/>
                  <a:pt x="528474" y="41722"/>
                </a:cubicBezTo>
                <a:lnTo>
                  <a:pt x="549335" y="38245"/>
                </a:lnTo>
                <a:lnTo>
                  <a:pt x="869201" y="41722"/>
                </a:lnTo>
                <a:cubicBezTo>
                  <a:pt x="872862" y="41879"/>
                  <a:pt x="870645" y="49103"/>
                  <a:pt x="872678" y="52152"/>
                </a:cubicBezTo>
                <a:cubicBezTo>
                  <a:pt x="875405" y="56243"/>
                  <a:pt x="879960" y="58806"/>
                  <a:pt x="883108" y="62583"/>
                </a:cubicBezTo>
                <a:cubicBezTo>
                  <a:pt x="885783" y="65793"/>
                  <a:pt x="886852" y="70338"/>
                  <a:pt x="890062" y="73013"/>
                </a:cubicBezTo>
                <a:cubicBezTo>
                  <a:pt x="895792" y="77788"/>
                  <a:pt x="907153" y="81028"/>
                  <a:pt x="914400" y="83444"/>
                </a:cubicBezTo>
                <a:cubicBezTo>
                  <a:pt x="940001" y="81310"/>
                  <a:pt x="951757" y="81927"/>
                  <a:pt x="973505" y="76490"/>
                </a:cubicBezTo>
                <a:cubicBezTo>
                  <a:pt x="990773" y="72173"/>
                  <a:pt x="977943" y="73522"/>
                  <a:pt x="997843" y="66060"/>
                </a:cubicBezTo>
                <a:cubicBezTo>
                  <a:pt x="1002317" y="64382"/>
                  <a:pt x="1007114" y="63742"/>
                  <a:pt x="1011750" y="62583"/>
                </a:cubicBezTo>
                <a:cubicBezTo>
                  <a:pt x="1031920" y="42413"/>
                  <a:pt x="1018505" y="53580"/>
                  <a:pt x="1043041" y="38245"/>
                </a:cubicBezTo>
                <a:cubicBezTo>
                  <a:pt x="1046585" y="36030"/>
                  <a:pt x="1049734" y="33161"/>
                  <a:pt x="1053472" y="31292"/>
                </a:cubicBezTo>
                <a:cubicBezTo>
                  <a:pt x="1056750" y="29653"/>
                  <a:pt x="1060624" y="29454"/>
                  <a:pt x="1063902" y="27815"/>
                </a:cubicBezTo>
                <a:cubicBezTo>
                  <a:pt x="1090861" y="14335"/>
                  <a:pt x="1058548" y="26123"/>
                  <a:pt x="1084763" y="17384"/>
                </a:cubicBezTo>
                <a:cubicBezTo>
                  <a:pt x="1088240" y="19702"/>
                  <a:pt x="1091456" y="22469"/>
                  <a:pt x="1095193" y="24338"/>
                </a:cubicBezTo>
                <a:cubicBezTo>
                  <a:pt x="1098471" y="25977"/>
                  <a:pt x="1102574" y="25782"/>
                  <a:pt x="1105624" y="27815"/>
                </a:cubicBezTo>
                <a:cubicBezTo>
                  <a:pt x="1109715" y="30542"/>
                  <a:pt x="1112277" y="35097"/>
                  <a:pt x="1116054" y="38245"/>
                </a:cubicBezTo>
                <a:cubicBezTo>
                  <a:pt x="1119264" y="40920"/>
                  <a:pt x="1123008" y="42881"/>
                  <a:pt x="1126485" y="45199"/>
                </a:cubicBezTo>
                <a:cubicBezTo>
                  <a:pt x="1176319" y="44040"/>
                  <a:pt x="1226214" y="44437"/>
                  <a:pt x="1275987" y="41722"/>
                </a:cubicBezTo>
                <a:cubicBezTo>
                  <a:pt x="1290065" y="40954"/>
                  <a:pt x="1303883" y="37532"/>
                  <a:pt x="1317709" y="34768"/>
                </a:cubicBezTo>
                <a:cubicBezTo>
                  <a:pt x="1342006" y="29910"/>
                  <a:pt x="1329264" y="32264"/>
                  <a:pt x="1355954" y="27815"/>
                </a:cubicBezTo>
                <a:cubicBezTo>
                  <a:pt x="1373338" y="28974"/>
                  <a:pt x="1390920" y="28428"/>
                  <a:pt x="1408106" y="31292"/>
                </a:cubicBezTo>
                <a:cubicBezTo>
                  <a:pt x="1430119" y="34961"/>
                  <a:pt x="1407595" y="47175"/>
                  <a:pt x="1425490" y="59106"/>
                </a:cubicBezTo>
                <a:lnTo>
                  <a:pt x="1435920" y="66060"/>
                </a:lnTo>
                <a:cubicBezTo>
                  <a:pt x="1445192" y="64901"/>
                  <a:pt x="1454518" y="64119"/>
                  <a:pt x="1463735" y="62583"/>
                </a:cubicBezTo>
                <a:cubicBezTo>
                  <a:pt x="1468448" y="61797"/>
                  <a:pt x="1472864" y="59106"/>
                  <a:pt x="1477642" y="59106"/>
                </a:cubicBezTo>
                <a:cubicBezTo>
                  <a:pt x="1492753" y="59106"/>
                  <a:pt x="1507775" y="61424"/>
                  <a:pt x="1522841" y="62583"/>
                </a:cubicBezTo>
                <a:cubicBezTo>
                  <a:pt x="1525159" y="66060"/>
                  <a:pt x="1527925" y="69276"/>
                  <a:pt x="1529794" y="73013"/>
                </a:cubicBezTo>
                <a:cubicBezTo>
                  <a:pt x="1531433" y="76291"/>
                  <a:pt x="1529608" y="83320"/>
                  <a:pt x="1533271" y="83444"/>
                </a:cubicBezTo>
                <a:cubicBezTo>
                  <a:pt x="1600461" y="85722"/>
                  <a:pt x="1667708" y="81126"/>
                  <a:pt x="1734926" y="79967"/>
                </a:cubicBezTo>
                <a:cubicBezTo>
                  <a:pt x="1738403" y="75331"/>
                  <a:pt x="1741259" y="70157"/>
                  <a:pt x="1745356" y="66060"/>
                </a:cubicBezTo>
                <a:cubicBezTo>
                  <a:pt x="1748311" y="63105"/>
                  <a:pt x="1752049" y="60975"/>
                  <a:pt x="1755787" y="59106"/>
                </a:cubicBezTo>
                <a:cubicBezTo>
                  <a:pt x="1759065" y="57467"/>
                  <a:pt x="1762567" y="55961"/>
                  <a:pt x="1766217" y="55629"/>
                </a:cubicBezTo>
                <a:cubicBezTo>
                  <a:pt x="1788177" y="53633"/>
                  <a:pt x="1810256" y="53311"/>
                  <a:pt x="1832276" y="52152"/>
                </a:cubicBezTo>
                <a:cubicBezTo>
                  <a:pt x="1859456" y="45359"/>
                  <a:pt x="1873534" y="41448"/>
                  <a:pt x="1908766" y="38245"/>
                </a:cubicBezTo>
                <a:lnTo>
                  <a:pt x="1947011" y="34768"/>
                </a:lnTo>
                <a:cubicBezTo>
                  <a:pt x="1950488" y="33609"/>
                  <a:pt x="1953776" y="31292"/>
                  <a:pt x="1957441" y="31292"/>
                </a:cubicBezTo>
                <a:cubicBezTo>
                  <a:pt x="2016156" y="31292"/>
                  <a:pt x="2004411" y="28404"/>
                  <a:pt x="2033931" y="38245"/>
                </a:cubicBezTo>
                <a:cubicBezTo>
                  <a:pt x="2052557" y="56871"/>
                  <a:pt x="2039445" y="48676"/>
                  <a:pt x="2079130" y="4867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9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58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153" y="290456"/>
            <a:ext cx="322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Another possibility: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544985" y="1300624"/>
            <a:ext cx="648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dV</a:t>
            </a:r>
            <a:r>
              <a:rPr lang="en-GB" i="1" baseline="-25000" dirty="0" err="1" smtClean="0"/>
              <a:t>i</a:t>
            </a:r>
            <a:endParaRPr lang="en-GB" i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1911" y="179069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dt</a:t>
            </a:r>
            <a:endParaRPr lang="en-GB" i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240871" y="1581374"/>
            <a:ext cx="5224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(spike generating mechanism)</a:t>
            </a:r>
            <a:r>
              <a:rPr lang="en-GB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–  </a:t>
            </a:r>
            <a:r>
              <a:rPr lang="en-GB" dirty="0" smtClean="0">
                <a:sym typeface="Symbol" panose="05050102010706020507" pitchFamily="18" charset="2"/>
              </a:rPr>
              <a:t></a:t>
            </a:r>
            <a:r>
              <a:rPr lang="en-GB" i="1" baseline="-25000" dirty="0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w</a:t>
            </a:r>
            <a:r>
              <a:rPr lang="en-GB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g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(</a:t>
            </a:r>
            <a:r>
              <a:rPr lang="en-GB" i="1" dirty="0" smtClean="0">
                <a:sym typeface="Symbol" panose="05050102010706020507" pitchFamily="18" charset="2"/>
              </a:rPr>
              <a:t>t</a:t>
            </a:r>
            <a:r>
              <a:rPr lang="en-GB" dirty="0" smtClean="0">
                <a:sym typeface="Symbol" panose="05050102010706020507" pitchFamily="18" charset="2"/>
              </a:rPr>
              <a:t>)(</a:t>
            </a:r>
            <a:r>
              <a:rPr lang="en-GB" i="1" dirty="0" smtClean="0">
                <a:sym typeface="Symbol" panose="05050102010706020507" pitchFamily="18" charset="2"/>
              </a:rPr>
              <a:t>V</a:t>
            </a:r>
            <a:r>
              <a:rPr lang="en-GB" i="1" baseline="-25000" dirty="0" smtClean="0">
                <a:sym typeface="Symbol" panose="05050102010706020507" pitchFamily="18" charset="2"/>
              </a:rPr>
              <a:t>i</a:t>
            </a:r>
            <a:r>
              <a:rPr lang="en-GB" dirty="0" smtClean="0">
                <a:sym typeface="Symbol" panose="05050102010706020507" pitchFamily="18" charset="2"/>
              </a:rPr>
              <a:t> – </a:t>
            </a:r>
            <a:r>
              <a:rPr lang="en-GB" i="1" dirty="0" err="1" smtClean="0">
                <a:sym typeface="Symbol" panose="05050102010706020507" pitchFamily="18" charset="2"/>
              </a:rPr>
              <a:t>E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) 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215153" y="1581374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</a:t>
            </a:r>
            <a:endParaRPr lang="en-GB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556913" y="1856990"/>
            <a:ext cx="6664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4457141" y="2423832"/>
            <a:ext cx="3367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–  </a:t>
            </a:r>
            <a:r>
              <a:rPr lang="en-GB" dirty="0">
                <a:sym typeface="Symbol" panose="05050102010706020507" pitchFamily="18" charset="2"/>
              </a:rPr>
              <a:t></a:t>
            </a:r>
            <a:r>
              <a:rPr lang="en-GB" i="1" baseline="-25000" dirty="0">
                <a:sym typeface="Symbol" panose="05050102010706020507" pitchFamily="18" charset="2"/>
              </a:rPr>
              <a:t>j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i="1" dirty="0" err="1">
                <a:sym typeface="Symbol" panose="05050102010706020507" pitchFamily="18" charset="2"/>
              </a:rPr>
              <a:t>w</a:t>
            </a:r>
            <a:r>
              <a:rPr lang="en-GB" i="1" baseline="-25000" dirty="0" err="1">
                <a:sym typeface="Symbol" panose="05050102010706020507" pitchFamily="18" charset="2"/>
              </a:rPr>
              <a:t>ij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g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i="1" baseline="-25000" dirty="0" smtClean="0">
                <a:sym typeface="Symbol" panose="05050102010706020507" pitchFamily="18" charset="2"/>
              </a:rPr>
              <a:t> </a:t>
            </a:r>
            <a:r>
              <a:rPr lang="en-GB" dirty="0" smtClean="0">
                <a:sym typeface="Symbol" panose="05050102010706020507" pitchFamily="18" charset="2"/>
              </a:rPr>
              <a:t>(</a:t>
            </a:r>
            <a:r>
              <a:rPr lang="en-GB" i="1" dirty="0" smtClean="0">
                <a:sym typeface="Symbol" panose="05050102010706020507" pitchFamily="18" charset="2"/>
              </a:rPr>
              <a:t>t</a:t>
            </a:r>
            <a:r>
              <a:rPr lang="en-GB" dirty="0">
                <a:sym typeface="Symbol" panose="05050102010706020507" pitchFamily="18" charset="2"/>
              </a:rPr>
              <a:t>)(</a:t>
            </a:r>
            <a:r>
              <a:rPr lang="en-GB" i="1" dirty="0">
                <a:sym typeface="Symbol" panose="05050102010706020507" pitchFamily="18" charset="2"/>
              </a:rPr>
              <a:t>V</a:t>
            </a:r>
            <a:r>
              <a:rPr lang="en-GB" i="1" baseline="-25000" dirty="0">
                <a:sym typeface="Symbol" panose="05050102010706020507" pitchFamily="18" charset="2"/>
              </a:rPr>
              <a:t>i</a:t>
            </a:r>
            <a:r>
              <a:rPr lang="en-GB" dirty="0">
                <a:sym typeface="Symbol" panose="05050102010706020507" pitchFamily="18" charset="2"/>
              </a:rPr>
              <a:t> – </a:t>
            </a:r>
            <a:r>
              <a:rPr lang="en-GB" i="1" dirty="0" err="1" smtClean="0">
                <a:sym typeface="Symbol" panose="05050102010706020507" pitchFamily="18" charset="2"/>
              </a:rPr>
              <a:t>E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i="1" baseline="-25000" dirty="0" smtClean="0">
                <a:sym typeface="Symbol" panose="05050102010706020507" pitchFamily="18" charset="2"/>
              </a:rPr>
              <a:t>  </a:t>
            </a:r>
            <a:r>
              <a:rPr lang="en-GB" dirty="0" smtClean="0">
                <a:sym typeface="Symbol" panose="05050102010706020507" pitchFamily="18" charset="2"/>
              </a:rPr>
              <a:t>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15202" y="23829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 smtClean="0"/>
              <a:t>K</a:t>
            </a:r>
            <a:endParaRPr lang="en-GB" sz="1800" i="1" dirty="0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 bwMode="auto">
          <a:xfrm flipH="1">
            <a:off x="7484479" y="1562234"/>
            <a:ext cx="465424" cy="8207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088930" y="623714"/>
            <a:ext cx="1721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-80 mV;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inhibitory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76262" y="23978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 smtClean="0"/>
              <a:t>K</a:t>
            </a:r>
            <a:endParaRPr lang="en-GB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76344" y="3622618"/>
            <a:ext cx="6185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GIRK </a:t>
            </a:r>
            <a:r>
              <a:rPr lang="en-GB" sz="2000" dirty="0"/>
              <a:t>channel (</a:t>
            </a:r>
            <a:r>
              <a:rPr lang="en-GB" sz="2000" dirty="0" err="1"/>
              <a:t>Dutar</a:t>
            </a:r>
            <a:r>
              <a:rPr lang="en-GB" sz="2000" dirty="0"/>
              <a:t>, Vu and </a:t>
            </a:r>
            <a:r>
              <a:rPr lang="en-GB" sz="2000" dirty="0" err="1"/>
              <a:t>Perkel</a:t>
            </a:r>
            <a:r>
              <a:rPr lang="en-GB" sz="2000" dirty="0"/>
              <a:t>, </a:t>
            </a:r>
            <a:r>
              <a:rPr lang="en-GB" sz="2000" i="1" dirty="0" smtClean="0"/>
              <a:t>Neuropharmacology</a:t>
            </a:r>
            <a:r>
              <a:rPr lang="en-GB" sz="2000" dirty="0" smtClean="0"/>
              <a:t> 38:467-475</a:t>
            </a:r>
            <a:r>
              <a:rPr lang="en-GB" sz="2000" dirty="0"/>
              <a:t>, 1999, Pages </a:t>
            </a:r>
            <a:r>
              <a:rPr lang="en-GB" sz="2000" dirty="0" smtClean="0"/>
              <a:t>467-475)</a:t>
            </a:r>
            <a:endParaRPr lang="en-GB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846367" y="23978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 smtClean="0"/>
              <a:t>K</a:t>
            </a:r>
            <a:endParaRPr lang="en-GB" sz="1800" i="1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093655" y="2341084"/>
            <a:ext cx="84492" cy="1553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116846" y="1972616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0 mV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153" y="290456"/>
            <a:ext cx="322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Another possibility: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544985" y="1300624"/>
            <a:ext cx="648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dV</a:t>
            </a:r>
            <a:r>
              <a:rPr lang="en-GB" i="1" baseline="-25000" dirty="0" err="1" smtClean="0"/>
              <a:t>i</a:t>
            </a:r>
            <a:endParaRPr lang="en-GB" i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1911" y="179069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dt</a:t>
            </a:r>
            <a:endParaRPr lang="en-GB" i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240871" y="1581374"/>
            <a:ext cx="5224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(spike generating mechanism)</a:t>
            </a:r>
            <a:r>
              <a:rPr lang="en-GB" i="1" baseline="-25000" dirty="0" err="1" smtClean="0">
                <a:sym typeface="Symbol" panose="05050102010706020507" pitchFamily="18" charset="2"/>
              </a:rPr>
              <a:t>i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–  </a:t>
            </a:r>
            <a:r>
              <a:rPr lang="en-GB" dirty="0" smtClean="0">
                <a:sym typeface="Symbol" panose="05050102010706020507" pitchFamily="18" charset="2"/>
              </a:rPr>
              <a:t></a:t>
            </a:r>
            <a:r>
              <a:rPr lang="en-GB" i="1" baseline="-25000" dirty="0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w</a:t>
            </a:r>
            <a:r>
              <a:rPr lang="en-GB" i="1" baseline="-25000" dirty="0" err="1" smtClean="0">
                <a:sym typeface="Symbol" panose="05050102010706020507" pitchFamily="18" charset="2"/>
              </a:rPr>
              <a:t>ij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g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(</a:t>
            </a:r>
            <a:r>
              <a:rPr lang="en-GB" i="1" dirty="0" smtClean="0">
                <a:sym typeface="Symbol" panose="05050102010706020507" pitchFamily="18" charset="2"/>
              </a:rPr>
              <a:t>t</a:t>
            </a:r>
            <a:r>
              <a:rPr lang="en-GB" dirty="0" smtClean="0">
                <a:sym typeface="Symbol" panose="05050102010706020507" pitchFamily="18" charset="2"/>
              </a:rPr>
              <a:t>)(</a:t>
            </a:r>
            <a:r>
              <a:rPr lang="en-GB" i="1" dirty="0" smtClean="0">
                <a:sym typeface="Symbol" panose="05050102010706020507" pitchFamily="18" charset="2"/>
              </a:rPr>
              <a:t>V</a:t>
            </a:r>
            <a:r>
              <a:rPr lang="en-GB" i="1" baseline="-25000" dirty="0" smtClean="0">
                <a:sym typeface="Symbol" panose="05050102010706020507" pitchFamily="18" charset="2"/>
              </a:rPr>
              <a:t>i</a:t>
            </a:r>
            <a:r>
              <a:rPr lang="en-GB" dirty="0" smtClean="0">
                <a:sym typeface="Symbol" panose="05050102010706020507" pitchFamily="18" charset="2"/>
              </a:rPr>
              <a:t> – </a:t>
            </a:r>
            <a:r>
              <a:rPr lang="en-GB" i="1" dirty="0" err="1" smtClean="0">
                <a:sym typeface="Symbol" panose="05050102010706020507" pitchFamily="18" charset="2"/>
              </a:rPr>
              <a:t>E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dirty="0" smtClean="0">
                <a:sym typeface="Symbol" panose="05050102010706020507" pitchFamily="18" charset="2"/>
              </a:rPr>
              <a:t>) 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215153" y="1581374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</a:t>
            </a:r>
            <a:endParaRPr lang="en-GB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556913" y="1856990"/>
            <a:ext cx="6664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4749302" y="5354837"/>
            <a:ext cx="2131029" cy="693144"/>
            <a:chOff x="5565171" y="3675063"/>
            <a:chExt cx="2743200" cy="923925"/>
          </a:xfrm>
        </p:grpSpPr>
        <p:sp>
          <p:nvSpPr>
            <p:cNvPr id="41" name="Line 53"/>
            <p:cNvSpPr>
              <a:spLocks noChangeShapeType="1"/>
            </p:cNvSpPr>
            <p:nvPr/>
          </p:nvSpPr>
          <p:spPr bwMode="auto">
            <a:xfrm>
              <a:off x="5572125" y="3675063"/>
              <a:ext cx="0" cy="923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54"/>
            <p:cNvSpPr>
              <a:spLocks noChangeShapeType="1"/>
            </p:cNvSpPr>
            <p:nvPr/>
          </p:nvSpPr>
          <p:spPr bwMode="auto">
            <a:xfrm>
              <a:off x="5565171" y="4598988"/>
              <a:ext cx="2743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69169" y="6047980"/>
            <a:ext cx="1662000" cy="253719"/>
            <a:chOff x="4068784" y="3989644"/>
            <a:chExt cx="1662000" cy="253719"/>
          </a:xfrm>
        </p:grpSpPr>
        <p:cxnSp>
          <p:nvCxnSpPr>
            <p:cNvPr id="45" name="Straight Connector 44"/>
            <p:cNvCxnSpPr/>
            <p:nvPr/>
          </p:nvCxnSpPr>
          <p:spPr bwMode="auto">
            <a:xfrm rot="16200000">
              <a:off x="39419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>
              <a:off x="41467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>
              <a:off x="4360617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>
              <a:off x="5149318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>
              <a:off x="40943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>
              <a:off x="56039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>
              <a:off x="4483286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>
              <a:off x="5248737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16200000">
              <a:off x="4853372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>
              <a:off x="4788086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16200000">
              <a:off x="4692118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>
              <a:off x="5493085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26859" y="5328796"/>
            <a:ext cx="292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conditioning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 bwMode="auto">
          <a:xfrm>
            <a:off x="4763477" y="5548923"/>
            <a:ext cx="2180492" cy="511908"/>
          </a:xfrm>
          <a:custGeom>
            <a:avLst/>
            <a:gdLst>
              <a:gd name="connsiteX0" fmla="*/ 0 w 2180492"/>
              <a:gd name="connsiteY0" fmla="*/ 500185 h 511908"/>
              <a:gd name="connsiteX1" fmla="*/ 183661 w 2180492"/>
              <a:gd name="connsiteY1" fmla="*/ 488462 h 511908"/>
              <a:gd name="connsiteX2" fmla="*/ 199292 w 2180492"/>
              <a:gd name="connsiteY2" fmla="*/ 476739 h 511908"/>
              <a:gd name="connsiteX3" fmla="*/ 211015 w 2180492"/>
              <a:gd name="connsiteY3" fmla="*/ 472831 h 511908"/>
              <a:gd name="connsiteX4" fmla="*/ 250092 w 2180492"/>
              <a:gd name="connsiteY4" fmla="*/ 465015 h 511908"/>
              <a:gd name="connsiteX5" fmla="*/ 281354 w 2180492"/>
              <a:gd name="connsiteY5" fmla="*/ 468923 h 511908"/>
              <a:gd name="connsiteX6" fmla="*/ 289169 w 2180492"/>
              <a:gd name="connsiteY6" fmla="*/ 476739 h 511908"/>
              <a:gd name="connsiteX7" fmla="*/ 320431 w 2180492"/>
              <a:gd name="connsiteY7" fmla="*/ 484554 h 511908"/>
              <a:gd name="connsiteX8" fmla="*/ 390769 w 2180492"/>
              <a:gd name="connsiteY8" fmla="*/ 480646 h 511908"/>
              <a:gd name="connsiteX9" fmla="*/ 429846 w 2180492"/>
              <a:gd name="connsiteY9" fmla="*/ 492369 h 511908"/>
              <a:gd name="connsiteX10" fmla="*/ 445477 w 2180492"/>
              <a:gd name="connsiteY10" fmla="*/ 496277 h 511908"/>
              <a:gd name="connsiteX11" fmla="*/ 468923 w 2180492"/>
              <a:gd name="connsiteY11" fmla="*/ 504092 h 511908"/>
              <a:gd name="connsiteX12" fmla="*/ 480646 w 2180492"/>
              <a:gd name="connsiteY12" fmla="*/ 508000 h 511908"/>
              <a:gd name="connsiteX13" fmla="*/ 504092 w 2180492"/>
              <a:gd name="connsiteY13" fmla="*/ 511908 h 511908"/>
              <a:gd name="connsiteX14" fmla="*/ 523631 w 2180492"/>
              <a:gd name="connsiteY14" fmla="*/ 504092 h 511908"/>
              <a:gd name="connsiteX15" fmla="*/ 586154 w 2180492"/>
              <a:gd name="connsiteY15" fmla="*/ 496277 h 511908"/>
              <a:gd name="connsiteX16" fmla="*/ 609600 w 2180492"/>
              <a:gd name="connsiteY16" fmla="*/ 488462 h 511908"/>
              <a:gd name="connsiteX17" fmla="*/ 640861 w 2180492"/>
              <a:gd name="connsiteY17" fmla="*/ 480646 h 511908"/>
              <a:gd name="connsiteX18" fmla="*/ 726831 w 2180492"/>
              <a:gd name="connsiteY18" fmla="*/ 484554 h 511908"/>
              <a:gd name="connsiteX19" fmla="*/ 738554 w 2180492"/>
              <a:gd name="connsiteY19" fmla="*/ 488462 h 511908"/>
              <a:gd name="connsiteX20" fmla="*/ 758092 w 2180492"/>
              <a:gd name="connsiteY20" fmla="*/ 492369 h 511908"/>
              <a:gd name="connsiteX21" fmla="*/ 832338 w 2180492"/>
              <a:gd name="connsiteY21" fmla="*/ 488462 h 511908"/>
              <a:gd name="connsiteX22" fmla="*/ 863600 w 2180492"/>
              <a:gd name="connsiteY22" fmla="*/ 484554 h 511908"/>
              <a:gd name="connsiteX23" fmla="*/ 898769 w 2180492"/>
              <a:gd name="connsiteY23" fmla="*/ 480646 h 511908"/>
              <a:gd name="connsiteX24" fmla="*/ 910492 w 2180492"/>
              <a:gd name="connsiteY24" fmla="*/ 476739 h 511908"/>
              <a:gd name="connsiteX25" fmla="*/ 918308 w 2180492"/>
              <a:gd name="connsiteY25" fmla="*/ 468923 h 511908"/>
              <a:gd name="connsiteX26" fmla="*/ 937846 w 2180492"/>
              <a:gd name="connsiteY26" fmla="*/ 465015 h 511908"/>
              <a:gd name="connsiteX27" fmla="*/ 1012092 w 2180492"/>
              <a:gd name="connsiteY27" fmla="*/ 468923 h 511908"/>
              <a:gd name="connsiteX28" fmla="*/ 1023815 w 2180492"/>
              <a:gd name="connsiteY28" fmla="*/ 472831 h 511908"/>
              <a:gd name="connsiteX29" fmla="*/ 1066800 w 2180492"/>
              <a:gd name="connsiteY29" fmla="*/ 484554 h 511908"/>
              <a:gd name="connsiteX30" fmla="*/ 1242646 w 2180492"/>
              <a:gd name="connsiteY30" fmla="*/ 480646 h 511908"/>
              <a:gd name="connsiteX31" fmla="*/ 1270000 w 2180492"/>
              <a:gd name="connsiteY31" fmla="*/ 453292 h 511908"/>
              <a:gd name="connsiteX32" fmla="*/ 1281723 w 2180492"/>
              <a:gd name="connsiteY32" fmla="*/ 445477 h 511908"/>
              <a:gd name="connsiteX33" fmla="*/ 1305169 w 2180492"/>
              <a:gd name="connsiteY33" fmla="*/ 437662 h 511908"/>
              <a:gd name="connsiteX34" fmla="*/ 1324708 w 2180492"/>
              <a:gd name="connsiteY34" fmla="*/ 418123 h 511908"/>
              <a:gd name="connsiteX35" fmla="*/ 1332523 w 2180492"/>
              <a:gd name="connsiteY35" fmla="*/ 394677 h 511908"/>
              <a:gd name="connsiteX36" fmla="*/ 1336431 w 2180492"/>
              <a:gd name="connsiteY36" fmla="*/ 375139 h 511908"/>
              <a:gd name="connsiteX37" fmla="*/ 1348154 w 2180492"/>
              <a:gd name="connsiteY37" fmla="*/ 363415 h 511908"/>
              <a:gd name="connsiteX38" fmla="*/ 1355969 w 2180492"/>
              <a:gd name="connsiteY38" fmla="*/ 347785 h 511908"/>
              <a:gd name="connsiteX39" fmla="*/ 1371600 w 2180492"/>
              <a:gd name="connsiteY39" fmla="*/ 336062 h 511908"/>
              <a:gd name="connsiteX40" fmla="*/ 1402861 w 2180492"/>
              <a:gd name="connsiteY40" fmla="*/ 308708 h 511908"/>
              <a:gd name="connsiteX41" fmla="*/ 1414585 w 2180492"/>
              <a:gd name="connsiteY41" fmla="*/ 293077 h 511908"/>
              <a:gd name="connsiteX42" fmla="*/ 1422400 w 2180492"/>
              <a:gd name="connsiteY42" fmla="*/ 269631 h 511908"/>
              <a:gd name="connsiteX43" fmla="*/ 1430215 w 2180492"/>
              <a:gd name="connsiteY43" fmla="*/ 254000 h 511908"/>
              <a:gd name="connsiteX44" fmla="*/ 1449754 w 2180492"/>
              <a:gd name="connsiteY44" fmla="*/ 199292 h 511908"/>
              <a:gd name="connsiteX45" fmla="*/ 1461477 w 2180492"/>
              <a:gd name="connsiteY45" fmla="*/ 171939 h 511908"/>
              <a:gd name="connsiteX46" fmla="*/ 1477108 w 2180492"/>
              <a:gd name="connsiteY46" fmla="*/ 148492 h 511908"/>
              <a:gd name="connsiteX47" fmla="*/ 1484923 w 2180492"/>
              <a:gd name="connsiteY47" fmla="*/ 132862 h 511908"/>
              <a:gd name="connsiteX48" fmla="*/ 1500554 w 2180492"/>
              <a:gd name="connsiteY48" fmla="*/ 109415 h 511908"/>
              <a:gd name="connsiteX49" fmla="*/ 1508369 w 2180492"/>
              <a:gd name="connsiteY49" fmla="*/ 85969 h 511908"/>
              <a:gd name="connsiteX50" fmla="*/ 1539631 w 2180492"/>
              <a:gd name="connsiteY50" fmla="*/ 46892 h 511908"/>
              <a:gd name="connsiteX51" fmla="*/ 1559169 w 2180492"/>
              <a:gd name="connsiteY51" fmla="*/ 27354 h 511908"/>
              <a:gd name="connsiteX52" fmla="*/ 1566985 w 2180492"/>
              <a:gd name="connsiteY52" fmla="*/ 19539 h 511908"/>
              <a:gd name="connsiteX53" fmla="*/ 1578708 w 2180492"/>
              <a:gd name="connsiteY53" fmla="*/ 15631 h 511908"/>
              <a:gd name="connsiteX54" fmla="*/ 1590431 w 2180492"/>
              <a:gd name="connsiteY54" fmla="*/ 7815 h 511908"/>
              <a:gd name="connsiteX55" fmla="*/ 1629508 w 2180492"/>
              <a:gd name="connsiteY55" fmla="*/ 3908 h 511908"/>
              <a:gd name="connsiteX56" fmla="*/ 1652954 w 2180492"/>
              <a:gd name="connsiteY56" fmla="*/ 0 h 511908"/>
              <a:gd name="connsiteX57" fmla="*/ 1703754 w 2180492"/>
              <a:gd name="connsiteY57" fmla="*/ 3908 h 511908"/>
              <a:gd name="connsiteX58" fmla="*/ 1735015 w 2180492"/>
              <a:gd name="connsiteY58" fmla="*/ 23446 h 511908"/>
              <a:gd name="connsiteX59" fmla="*/ 1746738 w 2180492"/>
              <a:gd name="connsiteY59" fmla="*/ 35169 h 511908"/>
              <a:gd name="connsiteX60" fmla="*/ 1758461 w 2180492"/>
              <a:gd name="connsiteY60" fmla="*/ 39077 h 511908"/>
              <a:gd name="connsiteX61" fmla="*/ 1766277 w 2180492"/>
              <a:gd name="connsiteY61" fmla="*/ 46892 h 511908"/>
              <a:gd name="connsiteX62" fmla="*/ 1781908 w 2180492"/>
              <a:gd name="connsiteY62" fmla="*/ 54708 h 511908"/>
              <a:gd name="connsiteX63" fmla="*/ 1797538 w 2180492"/>
              <a:gd name="connsiteY63" fmla="*/ 85969 h 511908"/>
              <a:gd name="connsiteX64" fmla="*/ 1813169 w 2180492"/>
              <a:gd name="connsiteY64" fmla="*/ 109415 h 511908"/>
              <a:gd name="connsiteX65" fmla="*/ 1820985 w 2180492"/>
              <a:gd name="connsiteY65" fmla="*/ 117231 h 511908"/>
              <a:gd name="connsiteX66" fmla="*/ 1832708 w 2180492"/>
              <a:gd name="connsiteY66" fmla="*/ 136769 h 511908"/>
              <a:gd name="connsiteX67" fmla="*/ 1844431 w 2180492"/>
              <a:gd name="connsiteY67" fmla="*/ 140677 h 511908"/>
              <a:gd name="connsiteX68" fmla="*/ 1856154 w 2180492"/>
              <a:gd name="connsiteY68" fmla="*/ 148492 h 511908"/>
              <a:gd name="connsiteX69" fmla="*/ 1860061 w 2180492"/>
              <a:gd name="connsiteY69" fmla="*/ 160215 h 511908"/>
              <a:gd name="connsiteX70" fmla="*/ 1863969 w 2180492"/>
              <a:gd name="connsiteY70" fmla="*/ 179754 h 511908"/>
              <a:gd name="connsiteX71" fmla="*/ 1875692 w 2180492"/>
              <a:gd name="connsiteY71" fmla="*/ 191477 h 511908"/>
              <a:gd name="connsiteX72" fmla="*/ 1895231 w 2180492"/>
              <a:gd name="connsiteY72" fmla="*/ 230554 h 511908"/>
              <a:gd name="connsiteX73" fmla="*/ 1906954 w 2180492"/>
              <a:gd name="connsiteY73" fmla="*/ 242277 h 511908"/>
              <a:gd name="connsiteX74" fmla="*/ 1914769 w 2180492"/>
              <a:gd name="connsiteY74" fmla="*/ 254000 h 511908"/>
              <a:gd name="connsiteX75" fmla="*/ 1918677 w 2180492"/>
              <a:gd name="connsiteY75" fmla="*/ 265723 h 511908"/>
              <a:gd name="connsiteX76" fmla="*/ 1934308 w 2180492"/>
              <a:gd name="connsiteY76" fmla="*/ 277446 h 511908"/>
              <a:gd name="connsiteX77" fmla="*/ 1942123 w 2180492"/>
              <a:gd name="connsiteY77" fmla="*/ 285262 h 511908"/>
              <a:gd name="connsiteX78" fmla="*/ 1977292 w 2180492"/>
              <a:gd name="connsiteY78" fmla="*/ 320431 h 511908"/>
              <a:gd name="connsiteX79" fmla="*/ 1989015 w 2180492"/>
              <a:gd name="connsiteY79" fmla="*/ 324339 h 511908"/>
              <a:gd name="connsiteX80" fmla="*/ 1996831 w 2180492"/>
              <a:gd name="connsiteY80" fmla="*/ 359508 h 511908"/>
              <a:gd name="connsiteX81" fmla="*/ 2016369 w 2180492"/>
              <a:gd name="connsiteY81" fmla="*/ 390769 h 511908"/>
              <a:gd name="connsiteX82" fmla="*/ 2032000 w 2180492"/>
              <a:gd name="connsiteY82" fmla="*/ 410308 h 511908"/>
              <a:gd name="connsiteX83" fmla="*/ 2043723 w 2180492"/>
              <a:gd name="connsiteY83" fmla="*/ 414215 h 511908"/>
              <a:gd name="connsiteX84" fmla="*/ 2051538 w 2180492"/>
              <a:gd name="connsiteY84" fmla="*/ 422031 h 511908"/>
              <a:gd name="connsiteX85" fmla="*/ 2071077 w 2180492"/>
              <a:gd name="connsiteY85" fmla="*/ 445477 h 511908"/>
              <a:gd name="connsiteX86" fmla="*/ 2094523 w 2180492"/>
              <a:gd name="connsiteY86" fmla="*/ 453292 h 511908"/>
              <a:gd name="connsiteX87" fmla="*/ 2102338 w 2180492"/>
              <a:gd name="connsiteY87" fmla="*/ 465015 h 511908"/>
              <a:gd name="connsiteX88" fmla="*/ 2121877 w 2180492"/>
              <a:gd name="connsiteY88" fmla="*/ 480646 h 511908"/>
              <a:gd name="connsiteX89" fmla="*/ 2137508 w 2180492"/>
              <a:gd name="connsiteY89" fmla="*/ 484554 h 511908"/>
              <a:gd name="connsiteX90" fmla="*/ 2180492 w 2180492"/>
              <a:gd name="connsiteY90" fmla="*/ 488462 h 5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180492" h="511908">
                <a:moveTo>
                  <a:pt x="0" y="500185"/>
                </a:moveTo>
                <a:cubicBezTo>
                  <a:pt x="35455" y="498872"/>
                  <a:pt x="142066" y="497128"/>
                  <a:pt x="183661" y="488462"/>
                </a:cubicBezTo>
                <a:cubicBezTo>
                  <a:pt x="190037" y="487134"/>
                  <a:pt x="193637" y="479970"/>
                  <a:pt x="199292" y="476739"/>
                </a:cubicBezTo>
                <a:cubicBezTo>
                  <a:pt x="202868" y="474695"/>
                  <a:pt x="207054" y="473963"/>
                  <a:pt x="211015" y="472831"/>
                </a:cubicBezTo>
                <a:cubicBezTo>
                  <a:pt x="227337" y="468167"/>
                  <a:pt x="231669" y="468086"/>
                  <a:pt x="250092" y="465015"/>
                </a:cubicBezTo>
                <a:cubicBezTo>
                  <a:pt x="260513" y="466318"/>
                  <a:pt x="271295" y="465905"/>
                  <a:pt x="281354" y="468923"/>
                </a:cubicBezTo>
                <a:cubicBezTo>
                  <a:pt x="284883" y="469982"/>
                  <a:pt x="285748" y="475371"/>
                  <a:pt x="289169" y="476739"/>
                </a:cubicBezTo>
                <a:cubicBezTo>
                  <a:pt x="299142" y="480728"/>
                  <a:pt x="320431" y="484554"/>
                  <a:pt x="320431" y="484554"/>
                </a:cubicBezTo>
                <a:cubicBezTo>
                  <a:pt x="343877" y="483251"/>
                  <a:pt x="367287" y="480646"/>
                  <a:pt x="390769" y="480646"/>
                </a:cubicBezTo>
                <a:cubicBezTo>
                  <a:pt x="417283" y="480646"/>
                  <a:pt x="409097" y="484588"/>
                  <a:pt x="429846" y="492369"/>
                </a:cubicBezTo>
                <a:cubicBezTo>
                  <a:pt x="434875" y="494255"/>
                  <a:pt x="440333" y="494734"/>
                  <a:pt x="445477" y="496277"/>
                </a:cubicBezTo>
                <a:cubicBezTo>
                  <a:pt x="453368" y="498644"/>
                  <a:pt x="461108" y="501487"/>
                  <a:pt x="468923" y="504092"/>
                </a:cubicBezTo>
                <a:cubicBezTo>
                  <a:pt x="472831" y="505395"/>
                  <a:pt x="476583" y="507323"/>
                  <a:pt x="480646" y="508000"/>
                </a:cubicBezTo>
                <a:lnTo>
                  <a:pt x="504092" y="511908"/>
                </a:lnTo>
                <a:cubicBezTo>
                  <a:pt x="510605" y="509303"/>
                  <a:pt x="516976" y="506310"/>
                  <a:pt x="523631" y="504092"/>
                </a:cubicBezTo>
                <a:cubicBezTo>
                  <a:pt x="544191" y="497239"/>
                  <a:pt x="563953" y="498127"/>
                  <a:pt x="586154" y="496277"/>
                </a:cubicBezTo>
                <a:cubicBezTo>
                  <a:pt x="593969" y="493672"/>
                  <a:pt x="601522" y="490078"/>
                  <a:pt x="609600" y="488462"/>
                </a:cubicBezTo>
                <a:cubicBezTo>
                  <a:pt x="633177" y="483746"/>
                  <a:pt x="622837" y="486654"/>
                  <a:pt x="640861" y="480646"/>
                </a:cubicBezTo>
                <a:cubicBezTo>
                  <a:pt x="669518" y="481949"/>
                  <a:pt x="698236" y="482266"/>
                  <a:pt x="726831" y="484554"/>
                </a:cubicBezTo>
                <a:cubicBezTo>
                  <a:pt x="730937" y="484883"/>
                  <a:pt x="734558" y="487463"/>
                  <a:pt x="738554" y="488462"/>
                </a:cubicBezTo>
                <a:cubicBezTo>
                  <a:pt x="744997" y="490073"/>
                  <a:pt x="751579" y="491067"/>
                  <a:pt x="758092" y="492369"/>
                </a:cubicBezTo>
                <a:cubicBezTo>
                  <a:pt x="782841" y="491067"/>
                  <a:pt x="807623" y="490293"/>
                  <a:pt x="832338" y="488462"/>
                </a:cubicBezTo>
                <a:cubicBezTo>
                  <a:pt x="842811" y="487686"/>
                  <a:pt x="853170" y="485781"/>
                  <a:pt x="863600" y="484554"/>
                </a:cubicBezTo>
                <a:lnTo>
                  <a:pt x="898769" y="480646"/>
                </a:lnTo>
                <a:cubicBezTo>
                  <a:pt x="902677" y="479344"/>
                  <a:pt x="906960" y="478858"/>
                  <a:pt x="910492" y="476739"/>
                </a:cubicBezTo>
                <a:cubicBezTo>
                  <a:pt x="913651" y="474843"/>
                  <a:pt x="914921" y="470374"/>
                  <a:pt x="918308" y="468923"/>
                </a:cubicBezTo>
                <a:cubicBezTo>
                  <a:pt x="924413" y="466307"/>
                  <a:pt x="931333" y="466318"/>
                  <a:pt x="937846" y="465015"/>
                </a:cubicBezTo>
                <a:cubicBezTo>
                  <a:pt x="962595" y="466318"/>
                  <a:pt x="987411" y="466679"/>
                  <a:pt x="1012092" y="468923"/>
                </a:cubicBezTo>
                <a:cubicBezTo>
                  <a:pt x="1016194" y="469296"/>
                  <a:pt x="1019841" y="471747"/>
                  <a:pt x="1023815" y="472831"/>
                </a:cubicBezTo>
                <a:cubicBezTo>
                  <a:pt x="1072295" y="486053"/>
                  <a:pt x="1039817" y="475559"/>
                  <a:pt x="1066800" y="484554"/>
                </a:cubicBezTo>
                <a:cubicBezTo>
                  <a:pt x="1125415" y="483251"/>
                  <a:pt x="1184698" y="489561"/>
                  <a:pt x="1242646" y="480646"/>
                </a:cubicBezTo>
                <a:cubicBezTo>
                  <a:pt x="1255391" y="478685"/>
                  <a:pt x="1259271" y="460445"/>
                  <a:pt x="1270000" y="453292"/>
                </a:cubicBezTo>
                <a:cubicBezTo>
                  <a:pt x="1273908" y="450687"/>
                  <a:pt x="1277431" y="447384"/>
                  <a:pt x="1281723" y="445477"/>
                </a:cubicBezTo>
                <a:cubicBezTo>
                  <a:pt x="1289251" y="442131"/>
                  <a:pt x="1305169" y="437662"/>
                  <a:pt x="1305169" y="437662"/>
                </a:cubicBezTo>
                <a:cubicBezTo>
                  <a:pt x="1311682" y="431149"/>
                  <a:pt x="1321795" y="426861"/>
                  <a:pt x="1324708" y="418123"/>
                </a:cubicBezTo>
                <a:cubicBezTo>
                  <a:pt x="1327313" y="410308"/>
                  <a:pt x="1330907" y="402755"/>
                  <a:pt x="1332523" y="394677"/>
                </a:cubicBezTo>
                <a:cubicBezTo>
                  <a:pt x="1333826" y="388164"/>
                  <a:pt x="1333461" y="381079"/>
                  <a:pt x="1336431" y="375139"/>
                </a:cubicBezTo>
                <a:cubicBezTo>
                  <a:pt x="1338903" y="370196"/>
                  <a:pt x="1344942" y="367912"/>
                  <a:pt x="1348154" y="363415"/>
                </a:cubicBezTo>
                <a:cubicBezTo>
                  <a:pt x="1351540" y="358675"/>
                  <a:pt x="1352178" y="352208"/>
                  <a:pt x="1355969" y="347785"/>
                </a:cubicBezTo>
                <a:cubicBezTo>
                  <a:pt x="1360208" y="342840"/>
                  <a:pt x="1366995" y="340667"/>
                  <a:pt x="1371600" y="336062"/>
                </a:cubicBezTo>
                <a:cubicBezTo>
                  <a:pt x="1401448" y="306214"/>
                  <a:pt x="1361916" y="333276"/>
                  <a:pt x="1402861" y="308708"/>
                </a:cubicBezTo>
                <a:cubicBezTo>
                  <a:pt x="1406769" y="303498"/>
                  <a:pt x="1411672" y="298902"/>
                  <a:pt x="1414585" y="293077"/>
                </a:cubicBezTo>
                <a:cubicBezTo>
                  <a:pt x="1418269" y="285709"/>
                  <a:pt x="1418716" y="276999"/>
                  <a:pt x="1422400" y="269631"/>
                </a:cubicBezTo>
                <a:lnTo>
                  <a:pt x="1430215" y="254000"/>
                </a:lnTo>
                <a:cubicBezTo>
                  <a:pt x="1439308" y="208537"/>
                  <a:pt x="1430061" y="225550"/>
                  <a:pt x="1449754" y="199292"/>
                </a:cubicBezTo>
                <a:cubicBezTo>
                  <a:pt x="1453797" y="187160"/>
                  <a:pt x="1454231" y="184016"/>
                  <a:pt x="1461477" y="171939"/>
                </a:cubicBezTo>
                <a:cubicBezTo>
                  <a:pt x="1466310" y="163884"/>
                  <a:pt x="1472907" y="156894"/>
                  <a:pt x="1477108" y="148492"/>
                </a:cubicBezTo>
                <a:cubicBezTo>
                  <a:pt x="1479713" y="143282"/>
                  <a:pt x="1481926" y="137857"/>
                  <a:pt x="1484923" y="132862"/>
                </a:cubicBezTo>
                <a:cubicBezTo>
                  <a:pt x="1489756" y="124807"/>
                  <a:pt x="1500554" y="109415"/>
                  <a:pt x="1500554" y="109415"/>
                </a:cubicBezTo>
                <a:cubicBezTo>
                  <a:pt x="1503159" y="101600"/>
                  <a:pt x="1503799" y="92823"/>
                  <a:pt x="1508369" y="85969"/>
                </a:cubicBezTo>
                <a:cubicBezTo>
                  <a:pt x="1542287" y="35094"/>
                  <a:pt x="1506219" y="85873"/>
                  <a:pt x="1539631" y="46892"/>
                </a:cubicBezTo>
                <a:cubicBezTo>
                  <a:pt x="1565204" y="17056"/>
                  <a:pt x="1528385" y="51979"/>
                  <a:pt x="1559169" y="27354"/>
                </a:cubicBezTo>
                <a:cubicBezTo>
                  <a:pt x="1562046" y="25053"/>
                  <a:pt x="1563826" y="21434"/>
                  <a:pt x="1566985" y="19539"/>
                </a:cubicBezTo>
                <a:cubicBezTo>
                  <a:pt x="1570517" y="17420"/>
                  <a:pt x="1575024" y="17473"/>
                  <a:pt x="1578708" y="15631"/>
                </a:cubicBezTo>
                <a:cubicBezTo>
                  <a:pt x="1582909" y="13530"/>
                  <a:pt x="1585855" y="8871"/>
                  <a:pt x="1590431" y="7815"/>
                </a:cubicBezTo>
                <a:cubicBezTo>
                  <a:pt x="1603186" y="4871"/>
                  <a:pt x="1616518" y="5532"/>
                  <a:pt x="1629508" y="3908"/>
                </a:cubicBezTo>
                <a:cubicBezTo>
                  <a:pt x="1637370" y="2925"/>
                  <a:pt x="1645139" y="1303"/>
                  <a:pt x="1652954" y="0"/>
                </a:cubicBezTo>
                <a:cubicBezTo>
                  <a:pt x="1669887" y="1303"/>
                  <a:pt x="1687029" y="957"/>
                  <a:pt x="1703754" y="3908"/>
                </a:cubicBezTo>
                <a:cubicBezTo>
                  <a:pt x="1712157" y="5391"/>
                  <a:pt x="1729318" y="18563"/>
                  <a:pt x="1735015" y="23446"/>
                </a:cubicBezTo>
                <a:cubicBezTo>
                  <a:pt x="1739211" y="27043"/>
                  <a:pt x="1742140" y="32104"/>
                  <a:pt x="1746738" y="35169"/>
                </a:cubicBezTo>
                <a:cubicBezTo>
                  <a:pt x="1750165" y="37454"/>
                  <a:pt x="1754553" y="37774"/>
                  <a:pt x="1758461" y="39077"/>
                </a:cubicBezTo>
                <a:cubicBezTo>
                  <a:pt x="1761066" y="41682"/>
                  <a:pt x="1763211" y="44848"/>
                  <a:pt x="1766277" y="46892"/>
                </a:cubicBezTo>
                <a:cubicBezTo>
                  <a:pt x="1771124" y="50123"/>
                  <a:pt x="1777433" y="50979"/>
                  <a:pt x="1781908" y="54708"/>
                </a:cubicBezTo>
                <a:cubicBezTo>
                  <a:pt x="1790077" y="61515"/>
                  <a:pt x="1793262" y="78129"/>
                  <a:pt x="1797538" y="85969"/>
                </a:cubicBezTo>
                <a:cubicBezTo>
                  <a:pt x="1802036" y="94215"/>
                  <a:pt x="1807533" y="101901"/>
                  <a:pt x="1813169" y="109415"/>
                </a:cubicBezTo>
                <a:cubicBezTo>
                  <a:pt x="1815380" y="112363"/>
                  <a:pt x="1818843" y="114233"/>
                  <a:pt x="1820985" y="117231"/>
                </a:cubicBezTo>
                <a:cubicBezTo>
                  <a:pt x="1825400" y="123411"/>
                  <a:pt x="1827337" y="131398"/>
                  <a:pt x="1832708" y="136769"/>
                </a:cubicBezTo>
                <a:cubicBezTo>
                  <a:pt x="1835621" y="139682"/>
                  <a:pt x="1840747" y="138835"/>
                  <a:pt x="1844431" y="140677"/>
                </a:cubicBezTo>
                <a:cubicBezTo>
                  <a:pt x="1848632" y="142777"/>
                  <a:pt x="1852246" y="145887"/>
                  <a:pt x="1856154" y="148492"/>
                </a:cubicBezTo>
                <a:cubicBezTo>
                  <a:pt x="1857456" y="152400"/>
                  <a:pt x="1859062" y="156219"/>
                  <a:pt x="1860061" y="160215"/>
                </a:cubicBezTo>
                <a:cubicBezTo>
                  <a:pt x="1861672" y="166659"/>
                  <a:pt x="1860999" y="173813"/>
                  <a:pt x="1863969" y="179754"/>
                </a:cubicBezTo>
                <a:cubicBezTo>
                  <a:pt x="1866440" y="184697"/>
                  <a:pt x="1871784" y="187569"/>
                  <a:pt x="1875692" y="191477"/>
                </a:cubicBezTo>
                <a:cubicBezTo>
                  <a:pt x="1882282" y="207951"/>
                  <a:pt x="1884281" y="215954"/>
                  <a:pt x="1895231" y="230554"/>
                </a:cubicBezTo>
                <a:cubicBezTo>
                  <a:pt x="1898547" y="234975"/>
                  <a:pt x="1903416" y="238032"/>
                  <a:pt x="1906954" y="242277"/>
                </a:cubicBezTo>
                <a:cubicBezTo>
                  <a:pt x="1909961" y="245885"/>
                  <a:pt x="1912669" y="249799"/>
                  <a:pt x="1914769" y="254000"/>
                </a:cubicBezTo>
                <a:cubicBezTo>
                  <a:pt x="1916611" y="257684"/>
                  <a:pt x="1916040" y="262559"/>
                  <a:pt x="1918677" y="265723"/>
                </a:cubicBezTo>
                <a:cubicBezTo>
                  <a:pt x="1922847" y="270726"/>
                  <a:pt x="1929305" y="273276"/>
                  <a:pt x="1934308" y="277446"/>
                </a:cubicBezTo>
                <a:cubicBezTo>
                  <a:pt x="1937138" y="279805"/>
                  <a:pt x="1939697" y="282489"/>
                  <a:pt x="1942123" y="285262"/>
                </a:cubicBezTo>
                <a:cubicBezTo>
                  <a:pt x="1956599" y="301807"/>
                  <a:pt x="1959432" y="310225"/>
                  <a:pt x="1977292" y="320431"/>
                </a:cubicBezTo>
                <a:cubicBezTo>
                  <a:pt x="1980868" y="322475"/>
                  <a:pt x="1985107" y="323036"/>
                  <a:pt x="1989015" y="324339"/>
                </a:cubicBezTo>
                <a:cubicBezTo>
                  <a:pt x="1990076" y="329645"/>
                  <a:pt x="1994466" y="353201"/>
                  <a:pt x="1996831" y="359508"/>
                </a:cubicBezTo>
                <a:cubicBezTo>
                  <a:pt x="2002630" y="374971"/>
                  <a:pt x="2006661" y="377179"/>
                  <a:pt x="2016369" y="390769"/>
                </a:cubicBezTo>
                <a:cubicBezTo>
                  <a:pt x="2020360" y="396356"/>
                  <a:pt x="2025468" y="406389"/>
                  <a:pt x="2032000" y="410308"/>
                </a:cubicBezTo>
                <a:cubicBezTo>
                  <a:pt x="2035532" y="412427"/>
                  <a:pt x="2039815" y="412913"/>
                  <a:pt x="2043723" y="414215"/>
                </a:cubicBezTo>
                <a:cubicBezTo>
                  <a:pt x="2046328" y="416820"/>
                  <a:pt x="2049236" y="419154"/>
                  <a:pt x="2051538" y="422031"/>
                </a:cubicBezTo>
                <a:cubicBezTo>
                  <a:pt x="2058152" y="430299"/>
                  <a:pt x="2061054" y="439909"/>
                  <a:pt x="2071077" y="445477"/>
                </a:cubicBezTo>
                <a:cubicBezTo>
                  <a:pt x="2078278" y="449478"/>
                  <a:pt x="2094523" y="453292"/>
                  <a:pt x="2094523" y="453292"/>
                </a:cubicBezTo>
                <a:cubicBezTo>
                  <a:pt x="2097128" y="457200"/>
                  <a:pt x="2099404" y="461348"/>
                  <a:pt x="2102338" y="465015"/>
                </a:cubicBezTo>
                <a:cubicBezTo>
                  <a:pt x="2106723" y="470496"/>
                  <a:pt x="2115695" y="477997"/>
                  <a:pt x="2121877" y="480646"/>
                </a:cubicBezTo>
                <a:cubicBezTo>
                  <a:pt x="2126813" y="482762"/>
                  <a:pt x="2132242" y="483501"/>
                  <a:pt x="2137508" y="484554"/>
                </a:cubicBezTo>
                <a:cubicBezTo>
                  <a:pt x="2162400" y="489533"/>
                  <a:pt x="2157123" y="488462"/>
                  <a:pt x="2180492" y="48846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7141" y="2423832"/>
            <a:ext cx="3367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–  </a:t>
            </a:r>
            <a:r>
              <a:rPr lang="en-GB" dirty="0">
                <a:sym typeface="Symbol" panose="05050102010706020507" pitchFamily="18" charset="2"/>
              </a:rPr>
              <a:t></a:t>
            </a:r>
            <a:r>
              <a:rPr lang="en-GB" i="1" baseline="-25000" dirty="0">
                <a:sym typeface="Symbol" panose="05050102010706020507" pitchFamily="18" charset="2"/>
              </a:rPr>
              <a:t>j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i="1" dirty="0" err="1">
                <a:sym typeface="Symbol" panose="05050102010706020507" pitchFamily="18" charset="2"/>
              </a:rPr>
              <a:t>w</a:t>
            </a:r>
            <a:r>
              <a:rPr lang="en-GB" i="1" baseline="-25000" dirty="0" err="1">
                <a:sym typeface="Symbol" panose="05050102010706020507" pitchFamily="18" charset="2"/>
              </a:rPr>
              <a:t>ij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i="1" dirty="0" err="1" smtClean="0">
                <a:sym typeface="Symbol" panose="05050102010706020507" pitchFamily="18" charset="2"/>
              </a:rPr>
              <a:t>g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i="1" baseline="-25000" dirty="0" smtClean="0">
                <a:sym typeface="Symbol" panose="05050102010706020507" pitchFamily="18" charset="2"/>
              </a:rPr>
              <a:t> </a:t>
            </a:r>
            <a:r>
              <a:rPr lang="en-GB" dirty="0" smtClean="0">
                <a:sym typeface="Symbol" panose="05050102010706020507" pitchFamily="18" charset="2"/>
              </a:rPr>
              <a:t>(</a:t>
            </a:r>
            <a:r>
              <a:rPr lang="en-GB" i="1" dirty="0" smtClean="0">
                <a:sym typeface="Symbol" panose="05050102010706020507" pitchFamily="18" charset="2"/>
              </a:rPr>
              <a:t>t</a:t>
            </a:r>
            <a:r>
              <a:rPr lang="en-GB" dirty="0">
                <a:sym typeface="Symbol" panose="05050102010706020507" pitchFamily="18" charset="2"/>
              </a:rPr>
              <a:t>)(</a:t>
            </a:r>
            <a:r>
              <a:rPr lang="en-GB" i="1" dirty="0">
                <a:sym typeface="Symbol" panose="05050102010706020507" pitchFamily="18" charset="2"/>
              </a:rPr>
              <a:t>V</a:t>
            </a:r>
            <a:r>
              <a:rPr lang="en-GB" i="1" baseline="-25000" dirty="0">
                <a:sym typeface="Symbol" panose="05050102010706020507" pitchFamily="18" charset="2"/>
              </a:rPr>
              <a:t>i</a:t>
            </a:r>
            <a:r>
              <a:rPr lang="en-GB" dirty="0">
                <a:sym typeface="Symbol" panose="05050102010706020507" pitchFamily="18" charset="2"/>
              </a:rPr>
              <a:t> – </a:t>
            </a:r>
            <a:r>
              <a:rPr lang="en-GB" i="1" dirty="0" err="1" smtClean="0">
                <a:sym typeface="Symbol" panose="05050102010706020507" pitchFamily="18" charset="2"/>
              </a:rPr>
              <a:t>E</a:t>
            </a:r>
            <a:r>
              <a:rPr lang="en-GB" i="1" baseline="-25000" dirty="0" err="1" smtClean="0">
                <a:sym typeface="Symbol" panose="05050102010706020507" pitchFamily="18" charset="2"/>
              </a:rPr>
              <a:t>j</a:t>
            </a:r>
            <a:r>
              <a:rPr lang="en-GB" i="1" baseline="-25000" dirty="0" smtClean="0">
                <a:sym typeface="Symbol" panose="05050102010706020507" pitchFamily="18" charset="2"/>
              </a:rPr>
              <a:t>  </a:t>
            </a:r>
            <a:r>
              <a:rPr lang="en-GB" dirty="0" smtClean="0">
                <a:sym typeface="Symbol" panose="05050102010706020507" pitchFamily="18" charset="2"/>
              </a:rPr>
              <a:t>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15202" y="23829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 smtClean="0"/>
              <a:t>K</a:t>
            </a:r>
            <a:endParaRPr lang="en-GB" sz="1800" i="1" dirty="0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 bwMode="auto">
          <a:xfrm flipH="1">
            <a:off x="7484479" y="1562234"/>
            <a:ext cx="465424" cy="8207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088930" y="623714"/>
            <a:ext cx="1721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-80 mV;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inhibitory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76262" y="23978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 smtClean="0"/>
              <a:t>K</a:t>
            </a:r>
            <a:endParaRPr lang="en-GB" sz="1800" i="1" dirty="0"/>
          </a:p>
        </p:txBody>
      </p:sp>
      <p:grpSp>
        <p:nvGrpSpPr>
          <p:cNvPr id="13" name="Group 12"/>
          <p:cNvGrpSpPr/>
          <p:nvPr/>
        </p:nvGrpSpPr>
        <p:grpSpPr>
          <a:xfrm rot="16200000">
            <a:off x="3976539" y="5486337"/>
            <a:ext cx="976549" cy="400110"/>
            <a:chOff x="5655096" y="4705964"/>
            <a:chExt cx="976549" cy="400110"/>
          </a:xfrm>
        </p:grpSpPr>
        <p:sp>
          <p:nvSpPr>
            <p:cNvPr id="43" name="Rectangle 42"/>
            <p:cNvSpPr/>
            <p:nvPr/>
          </p:nvSpPr>
          <p:spPr>
            <a:xfrm>
              <a:off x="5655096" y="4705964"/>
              <a:ext cx="976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err="1">
                  <a:sym typeface="Symbol" panose="05050102010706020507" pitchFamily="18" charset="2"/>
                </a:rPr>
                <a:t>w</a:t>
              </a:r>
              <a:r>
                <a:rPr lang="en-GB" sz="2000" i="1" baseline="-25000" dirty="0" err="1">
                  <a:sym typeface="Symbol" panose="05050102010706020507" pitchFamily="18" charset="2"/>
                </a:rPr>
                <a:t>ij</a:t>
              </a:r>
              <a:r>
                <a:rPr lang="en-GB" sz="2000" dirty="0">
                  <a:sym typeface="Symbol" panose="05050102010706020507" pitchFamily="18" charset="2"/>
                </a:rPr>
                <a:t> </a:t>
              </a:r>
              <a:r>
                <a:rPr lang="en-GB" sz="2000" i="1" dirty="0" err="1" smtClean="0">
                  <a:sym typeface="Symbol" panose="05050102010706020507" pitchFamily="18" charset="2"/>
                </a:rPr>
                <a:t>g</a:t>
              </a:r>
              <a:r>
                <a:rPr lang="en-GB" sz="2000" i="1" baseline="-25000" dirty="0" err="1" smtClean="0">
                  <a:sym typeface="Symbol" panose="05050102010706020507" pitchFamily="18" charset="2"/>
                </a:rPr>
                <a:t>j</a:t>
              </a:r>
              <a:r>
                <a:rPr lang="en-GB" sz="2000" i="1" baseline="-25000" dirty="0" smtClean="0">
                  <a:sym typeface="Symbol" panose="05050102010706020507" pitchFamily="18" charset="2"/>
                </a:rPr>
                <a:t> </a:t>
              </a:r>
              <a:r>
                <a:rPr lang="en-GB" sz="2000" dirty="0" smtClean="0">
                  <a:sym typeface="Symbol" panose="05050102010706020507" pitchFamily="18" charset="2"/>
                </a:rPr>
                <a:t>(</a:t>
              </a:r>
              <a:r>
                <a:rPr lang="en-GB" sz="2000" i="1" dirty="0" smtClean="0">
                  <a:sym typeface="Symbol" panose="05050102010706020507" pitchFamily="18" charset="2"/>
                </a:rPr>
                <a:t>t</a:t>
              </a:r>
              <a:r>
                <a:rPr lang="en-GB" sz="2000" dirty="0">
                  <a:sym typeface="Symbol" panose="05050102010706020507" pitchFamily="18" charset="2"/>
                </a:rPr>
                <a:t>)</a:t>
              </a:r>
              <a:endParaRPr lang="en-GB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36987" y="470975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/>
                <a:t>K</a:t>
              </a:r>
              <a:endParaRPr lang="en-GB" sz="1200" i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21731" y="470975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/>
                <a:t>K</a:t>
              </a:r>
              <a:endParaRPr lang="en-GB" sz="1200" i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846367" y="23978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 smtClean="0"/>
              <a:t>K</a:t>
            </a:r>
            <a:endParaRPr lang="en-GB" sz="1800" i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4749378" y="3640745"/>
            <a:ext cx="2131029" cy="693144"/>
            <a:chOff x="5565171" y="3675063"/>
            <a:chExt cx="2743200" cy="923925"/>
          </a:xfrm>
        </p:grpSpPr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5572125" y="3675063"/>
              <a:ext cx="0" cy="923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5565171" y="4598988"/>
              <a:ext cx="2743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0" name="Rectangle 59"/>
          <p:cNvSpPr/>
          <p:nvPr/>
        </p:nvSpPr>
        <p:spPr>
          <a:xfrm rot="16200000">
            <a:off x="4028308" y="3771099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ym typeface="Symbol" panose="05050102010706020507" pitchFamily="18" charset="2"/>
              </a:rPr>
              <a:t>w</a:t>
            </a:r>
            <a:r>
              <a:rPr lang="en-GB" sz="2000" i="1" baseline="-25000" dirty="0" err="1">
                <a:sym typeface="Symbol" panose="05050102010706020507" pitchFamily="18" charset="2"/>
              </a:rPr>
              <a:t>ij</a:t>
            </a:r>
            <a:r>
              <a:rPr lang="en-GB" sz="2000" dirty="0">
                <a:sym typeface="Symbol" panose="05050102010706020507" pitchFamily="18" charset="2"/>
              </a:rPr>
              <a:t> </a:t>
            </a:r>
            <a:r>
              <a:rPr lang="en-GB" sz="2000" i="1" dirty="0" err="1">
                <a:sym typeface="Symbol" panose="05050102010706020507" pitchFamily="18" charset="2"/>
              </a:rPr>
              <a:t>g</a:t>
            </a:r>
            <a:r>
              <a:rPr lang="en-GB" sz="2000" i="1" baseline="-25000" dirty="0" err="1">
                <a:sym typeface="Symbol" panose="05050102010706020507" pitchFamily="18" charset="2"/>
              </a:rPr>
              <a:t>j</a:t>
            </a:r>
            <a:r>
              <a:rPr lang="en-GB" sz="2000" dirty="0">
                <a:sym typeface="Symbol" panose="05050102010706020507" pitchFamily="18" charset="2"/>
              </a:rPr>
              <a:t>(</a:t>
            </a:r>
            <a:r>
              <a:rPr lang="en-GB" sz="2000" i="1" dirty="0">
                <a:sym typeface="Symbol" panose="05050102010706020507" pitchFamily="18" charset="2"/>
              </a:rPr>
              <a:t>t</a:t>
            </a:r>
            <a:r>
              <a:rPr lang="en-GB" sz="2000" dirty="0">
                <a:sym typeface="Symbol" panose="05050102010706020507" pitchFamily="18" charset="2"/>
              </a:rPr>
              <a:t>)</a:t>
            </a:r>
            <a:endParaRPr lang="en-GB" sz="20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5069245" y="4333888"/>
            <a:ext cx="1662000" cy="253719"/>
            <a:chOff x="4068784" y="3989644"/>
            <a:chExt cx="1662000" cy="253719"/>
          </a:xfrm>
        </p:grpSpPr>
        <p:cxnSp>
          <p:nvCxnSpPr>
            <p:cNvPr id="62" name="Straight Connector 61"/>
            <p:cNvCxnSpPr/>
            <p:nvPr/>
          </p:nvCxnSpPr>
          <p:spPr bwMode="auto">
            <a:xfrm rot="16200000">
              <a:off x="39419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6200000">
              <a:off x="41467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>
              <a:off x="4360617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6200000">
              <a:off x="5149318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>
              <a:off x="40943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>
              <a:off x="5603924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>
              <a:off x="4483286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>
              <a:off x="5248737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6200000">
              <a:off x="4853372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6200000">
              <a:off x="4788086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6200000">
              <a:off x="4692118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6200000">
              <a:off x="5493085" y="4116504"/>
              <a:ext cx="25371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726935" y="3614704"/>
            <a:ext cx="316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before conditioning</a:t>
            </a:r>
            <a:endParaRPr lang="en-GB" dirty="0"/>
          </a:p>
        </p:txBody>
      </p:sp>
      <p:sp>
        <p:nvSpPr>
          <p:cNvPr id="79" name="Freeform 78"/>
          <p:cNvSpPr/>
          <p:nvPr/>
        </p:nvSpPr>
        <p:spPr bwMode="auto">
          <a:xfrm>
            <a:off x="4759748" y="4201132"/>
            <a:ext cx="2079130" cy="84068"/>
          </a:xfrm>
          <a:custGeom>
            <a:avLst/>
            <a:gdLst>
              <a:gd name="connsiteX0" fmla="*/ 0 w 2079130"/>
              <a:gd name="connsiteY0" fmla="*/ 52152 h 84068"/>
              <a:gd name="connsiteX1" fmla="*/ 20860 w 2079130"/>
              <a:gd name="connsiteY1" fmla="*/ 41722 h 84068"/>
              <a:gd name="connsiteX2" fmla="*/ 86920 w 2079130"/>
              <a:gd name="connsiteY2" fmla="*/ 3477 h 84068"/>
              <a:gd name="connsiteX3" fmla="*/ 100827 w 2079130"/>
              <a:gd name="connsiteY3" fmla="*/ 0 h 84068"/>
              <a:gd name="connsiteX4" fmla="*/ 128641 w 2079130"/>
              <a:gd name="connsiteY4" fmla="*/ 6954 h 84068"/>
              <a:gd name="connsiteX5" fmla="*/ 142549 w 2079130"/>
              <a:gd name="connsiteY5" fmla="*/ 17384 h 84068"/>
              <a:gd name="connsiteX6" fmla="*/ 166886 w 2079130"/>
              <a:gd name="connsiteY6" fmla="*/ 24338 h 84068"/>
              <a:gd name="connsiteX7" fmla="*/ 184270 w 2079130"/>
              <a:gd name="connsiteY7" fmla="*/ 27815 h 84068"/>
              <a:gd name="connsiteX8" fmla="*/ 198177 w 2079130"/>
              <a:gd name="connsiteY8" fmla="*/ 31292 h 84068"/>
              <a:gd name="connsiteX9" fmla="*/ 229469 w 2079130"/>
              <a:gd name="connsiteY9" fmla="*/ 34768 h 84068"/>
              <a:gd name="connsiteX10" fmla="*/ 274667 w 2079130"/>
              <a:gd name="connsiteY10" fmla="*/ 41722 h 84068"/>
              <a:gd name="connsiteX11" fmla="*/ 285098 w 2079130"/>
              <a:gd name="connsiteY11" fmla="*/ 45199 h 84068"/>
              <a:gd name="connsiteX12" fmla="*/ 312912 w 2079130"/>
              <a:gd name="connsiteY12" fmla="*/ 48676 h 84068"/>
              <a:gd name="connsiteX13" fmla="*/ 323342 w 2079130"/>
              <a:gd name="connsiteY13" fmla="*/ 45199 h 84068"/>
              <a:gd name="connsiteX14" fmla="*/ 361587 w 2079130"/>
              <a:gd name="connsiteY14" fmla="*/ 52152 h 84068"/>
              <a:gd name="connsiteX15" fmla="*/ 396355 w 2079130"/>
              <a:gd name="connsiteY15" fmla="*/ 55629 h 84068"/>
              <a:gd name="connsiteX16" fmla="*/ 406786 w 2079130"/>
              <a:gd name="connsiteY16" fmla="*/ 59106 h 84068"/>
              <a:gd name="connsiteX17" fmla="*/ 420693 w 2079130"/>
              <a:gd name="connsiteY17" fmla="*/ 62583 h 84068"/>
              <a:gd name="connsiteX18" fmla="*/ 431123 w 2079130"/>
              <a:gd name="connsiteY18" fmla="*/ 69536 h 84068"/>
              <a:gd name="connsiteX19" fmla="*/ 479799 w 2079130"/>
              <a:gd name="connsiteY19" fmla="*/ 62583 h 84068"/>
              <a:gd name="connsiteX20" fmla="*/ 500660 w 2079130"/>
              <a:gd name="connsiteY20" fmla="*/ 55629 h 84068"/>
              <a:gd name="connsiteX21" fmla="*/ 528474 w 2079130"/>
              <a:gd name="connsiteY21" fmla="*/ 41722 h 84068"/>
              <a:gd name="connsiteX22" fmla="*/ 549335 w 2079130"/>
              <a:gd name="connsiteY22" fmla="*/ 38245 h 84068"/>
              <a:gd name="connsiteX23" fmla="*/ 869201 w 2079130"/>
              <a:gd name="connsiteY23" fmla="*/ 41722 h 84068"/>
              <a:gd name="connsiteX24" fmla="*/ 872678 w 2079130"/>
              <a:gd name="connsiteY24" fmla="*/ 52152 h 84068"/>
              <a:gd name="connsiteX25" fmla="*/ 883108 w 2079130"/>
              <a:gd name="connsiteY25" fmla="*/ 62583 h 84068"/>
              <a:gd name="connsiteX26" fmla="*/ 890062 w 2079130"/>
              <a:gd name="connsiteY26" fmla="*/ 73013 h 84068"/>
              <a:gd name="connsiteX27" fmla="*/ 914400 w 2079130"/>
              <a:gd name="connsiteY27" fmla="*/ 83444 h 84068"/>
              <a:gd name="connsiteX28" fmla="*/ 973505 w 2079130"/>
              <a:gd name="connsiteY28" fmla="*/ 76490 h 84068"/>
              <a:gd name="connsiteX29" fmla="*/ 997843 w 2079130"/>
              <a:gd name="connsiteY29" fmla="*/ 66060 h 84068"/>
              <a:gd name="connsiteX30" fmla="*/ 1011750 w 2079130"/>
              <a:gd name="connsiteY30" fmla="*/ 62583 h 84068"/>
              <a:gd name="connsiteX31" fmla="*/ 1043041 w 2079130"/>
              <a:gd name="connsiteY31" fmla="*/ 38245 h 84068"/>
              <a:gd name="connsiteX32" fmla="*/ 1053472 w 2079130"/>
              <a:gd name="connsiteY32" fmla="*/ 31292 h 84068"/>
              <a:gd name="connsiteX33" fmla="*/ 1063902 w 2079130"/>
              <a:gd name="connsiteY33" fmla="*/ 27815 h 84068"/>
              <a:gd name="connsiteX34" fmla="*/ 1084763 w 2079130"/>
              <a:gd name="connsiteY34" fmla="*/ 17384 h 84068"/>
              <a:gd name="connsiteX35" fmla="*/ 1095193 w 2079130"/>
              <a:gd name="connsiteY35" fmla="*/ 24338 h 84068"/>
              <a:gd name="connsiteX36" fmla="*/ 1105624 w 2079130"/>
              <a:gd name="connsiteY36" fmla="*/ 27815 h 84068"/>
              <a:gd name="connsiteX37" fmla="*/ 1116054 w 2079130"/>
              <a:gd name="connsiteY37" fmla="*/ 38245 h 84068"/>
              <a:gd name="connsiteX38" fmla="*/ 1126485 w 2079130"/>
              <a:gd name="connsiteY38" fmla="*/ 45199 h 84068"/>
              <a:gd name="connsiteX39" fmla="*/ 1275987 w 2079130"/>
              <a:gd name="connsiteY39" fmla="*/ 41722 h 84068"/>
              <a:gd name="connsiteX40" fmla="*/ 1317709 w 2079130"/>
              <a:gd name="connsiteY40" fmla="*/ 34768 h 84068"/>
              <a:gd name="connsiteX41" fmla="*/ 1355954 w 2079130"/>
              <a:gd name="connsiteY41" fmla="*/ 27815 h 84068"/>
              <a:gd name="connsiteX42" fmla="*/ 1408106 w 2079130"/>
              <a:gd name="connsiteY42" fmla="*/ 31292 h 84068"/>
              <a:gd name="connsiteX43" fmla="*/ 1425490 w 2079130"/>
              <a:gd name="connsiteY43" fmla="*/ 59106 h 84068"/>
              <a:gd name="connsiteX44" fmla="*/ 1435920 w 2079130"/>
              <a:gd name="connsiteY44" fmla="*/ 66060 h 84068"/>
              <a:gd name="connsiteX45" fmla="*/ 1463735 w 2079130"/>
              <a:gd name="connsiteY45" fmla="*/ 62583 h 84068"/>
              <a:gd name="connsiteX46" fmla="*/ 1477642 w 2079130"/>
              <a:gd name="connsiteY46" fmla="*/ 59106 h 84068"/>
              <a:gd name="connsiteX47" fmla="*/ 1522841 w 2079130"/>
              <a:gd name="connsiteY47" fmla="*/ 62583 h 84068"/>
              <a:gd name="connsiteX48" fmla="*/ 1529794 w 2079130"/>
              <a:gd name="connsiteY48" fmla="*/ 73013 h 84068"/>
              <a:gd name="connsiteX49" fmla="*/ 1533271 w 2079130"/>
              <a:gd name="connsiteY49" fmla="*/ 83444 h 84068"/>
              <a:gd name="connsiteX50" fmla="*/ 1734926 w 2079130"/>
              <a:gd name="connsiteY50" fmla="*/ 79967 h 84068"/>
              <a:gd name="connsiteX51" fmla="*/ 1745356 w 2079130"/>
              <a:gd name="connsiteY51" fmla="*/ 66060 h 84068"/>
              <a:gd name="connsiteX52" fmla="*/ 1755787 w 2079130"/>
              <a:gd name="connsiteY52" fmla="*/ 59106 h 84068"/>
              <a:gd name="connsiteX53" fmla="*/ 1766217 w 2079130"/>
              <a:gd name="connsiteY53" fmla="*/ 55629 h 84068"/>
              <a:gd name="connsiteX54" fmla="*/ 1832276 w 2079130"/>
              <a:gd name="connsiteY54" fmla="*/ 52152 h 84068"/>
              <a:gd name="connsiteX55" fmla="*/ 1908766 w 2079130"/>
              <a:gd name="connsiteY55" fmla="*/ 38245 h 84068"/>
              <a:gd name="connsiteX56" fmla="*/ 1947011 w 2079130"/>
              <a:gd name="connsiteY56" fmla="*/ 34768 h 84068"/>
              <a:gd name="connsiteX57" fmla="*/ 1957441 w 2079130"/>
              <a:gd name="connsiteY57" fmla="*/ 31292 h 84068"/>
              <a:gd name="connsiteX58" fmla="*/ 2033931 w 2079130"/>
              <a:gd name="connsiteY58" fmla="*/ 38245 h 84068"/>
              <a:gd name="connsiteX59" fmla="*/ 2079130 w 2079130"/>
              <a:gd name="connsiteY59" fmla="*/ 48676 h 8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79130" h="84068">
                <a:moveTo>
                  <a:pt x="0" y="52152"/>
                </a:moveTo>
                <a:cubicBezTo>
                  <a:pt x="6953" y="48675"/>
                  <a:pt x="14194" y="45722"/>
                  <a:pt x="20860" y="41722"/>
                </a:cubicBezTo>
                <a:cubicBezTo>
                  <a:pt x="60759" y="17783"/>
                  <a:pt x="43187" y="22220"/>
                  <a:pt x="86920" y="3477"/>
                </a:cubicBezTo>
                <a:cubicBezTo>
                  <a:pt x="91312" y="1595"/>
                  <a:pt x="96191" y="1159"/>
                  <a:pt x="100827" y="0"/>
                </a:cubicBezTo>
                <a:cubicBezTo>
                  <a:pt x="105231" y="881"/>
                  <a:pt x="122883" y="3664"/>
                  <a:pt x="128641" y="6954"/>
                </a:cubicBezTo>
                <a:cubicBezTo>
                  <a:pt x="133672" y="9829"/>
                  <a:pt x="137518" y="14509"/>
                  <a:pt x="142549" y="17384"/>
                </a:cubicBezTo>
                <a:cubicBezTo>
                  <a:pt x="146246" y="19496"/>
                  <a:pt x="164114" y="23722"/>
                  <a:pt x="166886" y="24338"/>
                </a:cubicBezTo>
                <a:cubicBezTo>
                  <a:pt x="172655" y="25620"/>
                  <a:pt x="178501" y="26533"/>
                  <a:pt x="184270" y="27815"/>
                </a:cubicBezTo>
                <a:cubicBezTo>
                  <a:pt x="188935" y="28852"/>
                  <a:pt x="193454" y="30565"/>
                  <a:pt x="198177" y="31292"/>
                </a:cubicBezTo>
                <a:cubicBezTo>
                  <a:pt x="208550" y="32888"/>
                  <a:pt x="219038" y="33609"/>
                  <a:pt x="229469" y="34768"/>
                </a:cubicBezTo>
                <a:cubicBezTo>
                  <a:pt x="254574" y="43137"/>
                  <a:pt x="224729" y="34039"/>
                  <a:pt x="274667" y="41722"/>
                </a:cubicBezTo>
                <a:cubicBezTo>
                  <a:pt x="278289" y="42279"/>
                  <a:pt x="281492" y="44543"/>
                  <a:pt x="285098" y="45199"/>
                </a:cubicBezTo>
                <a:cubicBezTo>
                  <a:pt x="294291" y="46870"/>
                  <a:pt x="303641" y="47517"/>
                  <a:pt x="312912" y="48676"/>
                </a:cubicBezTo>
                <a:cubicBezTo>
                  <a:pt x="316389" y="47517"/>
                  <a:pt x="319677" y="45199"/>
                  <a:pt x="323342" y="45199"/>
                </a:cubicBezTo>
                <a:cubicBezTo>
                  <a:pt x="386619" y="45199"/>
                  <a:pt x="329811" y="47264"/>
                  <a:pt x="361587" y="52152"/>
                </a:cubicBezTo>
                <a:cubicBezTo>
                  <a:pt x="373099" y="53923"/>
                  <a:pt x="384766" y="54470"/>
                  <a:pt x="396355" y="55629"/>
                </a:cubicBezTo>
                <a:cubicBezTo>
                  <a:pt x="399832" y="56788"/>
                  <a:pt x="403262" y="58099"/>
                  <a:pt x="406786" y="59106"/>
                </a:cubicBezTo>
                <a:cubicBezTo>
                  <a:pt x="411380" y="60419"/>
                  <a:pt x="416301" y="60701"/>
                  <a:pt x="420693" y="62583"/>
                </a:cubicBezTo>
                <a:cubicBezTo>
                  <a:pt x="424534" y="64229"/>
                  <a:pt x="427646" y="67218"/>
                  <a:pt x="431123" y="69536"/>
                </a:cubicBezTo>
                <a:cubicBezTo>
                  <a:pt x="447348" y="67218"/>
                  <a:pt x="463727" y="65797"/>
                  <a:pt x="479799" y="62583"/>
                </a:cubicBezTo>
                <a:cubicBezTo>
                  <a:pt x="486987" y="61146"/>
                  <a:pt x="493923" y="58516"/>
                  <a:pt x="500660" y="55629"/>
                </a:cubicBezTo>
                <a:cubicBezTo>
                  <a:pt x="510188" y="51546"/>
                  <a:pt x="518249" y="43426"/>
                  <a:pt x="528474" y="41722"/>
                </a:cubicBezTo>
                <a:lnTo>
                  <a:pt x="549335" y="38245"/>
                </a:lnTo>
                <a:lnTo>
                  <a:pt x="869201" y="41722"/>
                </a:lnTo>
                <a:cubicBezTo>
                  <a:pt x="872862" y="41879"/>
                  <a:pt x="870645" y="49103"/>
                  <a:pt x="872678" y="52152"/>
                </a:cubicBezTo>
                <a:cubicBezTo>
                  <a:pt x="875405" y="56243"/>
                  <a:pt x="879960" y="58806"/>
                  <a:pt x="883108" y="62583"/>
                </a:cubicBezTo>
                <a:cubicBezTo>
                  <a:pt x="885783" y="65793"/>
                  <a:pt x="886852" y="70338"/>
                  <a:pt x="890062" y="73013"/>
                </a:cubicBezTo>
                <a:cubicBezTo>
                  <a:pt x="895792" y="77788"/>
                  <a:pt x="907153" y="81028"/>
                  <a:pt x="914400" y="83444"/>
                </a:cubicBezTo>
                <a:cubicBezTo>
                  <a:pt x="940001" y="81310"/>
                  <a:pt x="951757" y="81927"/>
                  <a:pt x="973505" y="76490"/>
                </a:cubicBezTo>
                <a:cubicBezTo>
                  <a:pt x="990773" y="72173"/>
                  <a:pt x="977943" y="73522"/>
                  <a:pt x="997843" y="66060"/>
                </a:cubicBezTo>
                <a:cubicBezTo>
                  <a:pt x="1002317" y="64382"/>
                  <a:pt x="1007114" y="63742"/>
                  <a:pt x="1011750" y="62583"/>
                </a:cubicBezTo>
                <a:cubicBezTo>
                  <a:pt x="1031920" y="42413"/>
                  <a:pt x="1018505" y="53580"/>
                  <a:pt x="1043041" y="38245"/>
                </a:cubicBezTo>
                <a:cubicBezTo>
                  <a:pt x="1046585" y="36030"/>
                  <a:pt x="1049734" y="33161"/>
                  <a:pt x="1053472" y="31292"/>
                </a:cubicBezTo>
                <a:cubicBezTo>
                  <a:pt x="1056750" y="29653"/>
                  <a:pt x="1060624" y="29454"/>
                  <a:pt x="1063902" y="27815"/>
                </a:cubicBezTo>
                <a:cubicBezTo>
                  <a:pt x="1090861" y="14335"/>
                  <a:pt x="1058548" y="26123"/>
                  <a:pt x="1084763" y="17384"/>
                </a:cubicBezTo>
                <a:cubicBezTo>
                  <a:pt x="1088240" y="19702"/>
                  <a:pt x="1091456" y="22469"/>
                  <a:pt x="1095193" y="24338"/>
                </a:cubicBezTo>
                <a:cubicBezTo>
                  <a:pt x="1098471" y="25977"/>
                  <a:pt x="1102574" y="25782"/>
                  <a:pt x="1105624" y="27815"/>
                </a:cubicBezTo>
                <a:cubicBezTo>
                  <a:pt x="1109715" y="30542"/>
                  <a:pt x="1112277" y="35097"/>
                  <a:pt x="1116054" y="38245"/>
                </a:cubicBezTo>
                <a:cubicBezTo>
                  <a:pt x="1119264" y="40920"/>
                  <a:pt x="1123008" y="42881"/>
                  <a:pt x="1126485" y="45199"/>
                </a:cubicBezTo>
                <a:cubicBezTo>
                  <a:pt x="1176319" y="44040"/>
                  <a:pt x="1226214" y="44437"/>
                  <a:pt x="1275987" y="41722"/>
                </a:cubicBezTo>
                <a:cubicBezTo>
                  <a:pt x="1290065" y="40954"/>
                  <a:pt x="1303883" y="37532"/>
                  <a:pt x="1317709" y="34768"/>
                </a:cubicBezTo>
                <a:cubicBezTo>
                  <a:pt x="1342006" y="29910"/>
                  <a:pt x="1329264" y="32264"/>
                  <a:pt x="1355954" y="27815"/>
                </a:cubicBezTo>
                <a:cubicBezTo>
                  <a:pt x="1373338" y="28974"/>
                  <a:pt x="1390920" y="28428"/>
                  <a:pt x="1408106" y="31292"/>
                </a:cubicBezTo>
                <a:cubicBezTo>
                  <a:pt x="1430119" y="34961"/>
                  <a:pt x="1407595" y="47175"/>
                  <a:pt x="1425490" y="59106"/>
                </a:cubicBezTo>
                <a:lnTo>
                  <a:pt x="1435920" y="66060"/>
                </a:lnTo>
                <a:cubicBezTo>
                  <a:pt x="1445192" y="64901"/>
                  <a:pt x="1454518" y="64119"/>
                  <a:pt x="1463735" y="62583"/>
                </a:cubicBezTo>
                <a:cubicBezTo>
                  <a:pt x="1468448" y="61797"/>
                  <a:pt x="1472864" y="59106"/>
                  <a:pt x="1477642" y="59106"/>
                </a:cubicBezTo>
                <a:cubicBezTo>
                  <a:pt x="1492753" y="59106"/>
                  <a:pt x="1507775" y="61424"/>
                  <a:pt x="1522841" y="62583"/>
                </a:cubicBezTo>
                <a:cubicBezTo>
                  <a:pt x="1525159" y="66060"/>
                  <a:pt x="1527925" y="69276"/>
                  <a:pt x="1529794" y="73013"/>
                </a:cubicBezTo>
                <a:cubicBezTo>
                  <a:pt x="1531433" y="76291"/>
                  <a:pt x="1529608" y="83320"/>
                  <a:pt x="1533271" y="83444"/>
                </a:cubicBezTo>
                <a:cubicBezTo>
                  <a:pt x="1600461" y="85722"/>
                  <a:pt x="1667708" y="81126"/>
                  <a:pt x="1734926" y="79967"/>
                </a:cubicBezTo>
                <a:cubicBezTo>
                  <a:pt x="1738403" y="75331"/>
                  <a:pt x="1741259" y="70157"/>
                  <a:pt x="1745356" y="66060"/>
                </a:cubicBezTo>
                <a:cubicBezTo>
                  <a:pt x="1748311" y="63105"/>
                  <a:pt x="1752049" y="60975"/>
                  <a:pt x="1755787" y="59106"/>
                </a:cubicBezTo>
                <a:cubicBezTo>
                  <a:pt x="1759065" y="57467"/>
                  <a:pt x="1762567" y="55961"/>
                  <a:pt x="1766217" y="55629"/>
                </a:cubicBezTo>
                <a:cubicBezTo>
                  <a:pt x="1788177" y="53633"/>
                  <a:pt x="1810256" y="53311"/>
                  <a:pt x="1832276" y="52152"/>
                </a:cubicBezTo>
                <a:cubicBezTo>
                  <a:pt x="1859456" y="45359"/>
                  <a:pt x="1873534" y="41448"/>
                  <a:pt x="1908766" y="38245"/>
                </a:cubicBezTo>
                <a:lnTo>
                  <a:pt x="1947011" y="34768"/>
                </a:lnTo>
                <a:cubicBezTo>
                  <a:pt x="1950488" y="33609"/>
                  <a:pt x="1953776" y="31292"/>
                  <a:pt x="1957441" y="31292"/>
                </a:cubicBezTo>
                <a:cubicBezTo>
                  <a:pt x="2016156" y="31292"/>
                  <a:pt x="2004411" y="28404"/>
                  <a:pt x="2033931" y="38245"/>
                </a:cubicBezTo>
                <a:cubicBezTo>
                  <a:pt x="2052557" y="56871"/>
                  <a:pt x="2039445" y="48676"/>
                  <a:pt x="2079130" y="4867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3065" y="430789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parallel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048933" y="1413550"/>
            <a:ext cx="763730" cy="578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42625" y="1413550"/>
            <a:ext cx="753902" cy="7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052272" y="1413550"/>
            <a:ext cx="742639" cy="1078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822330" y="5447182"/>
            <a:ext cx="3060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directly stimulated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climbing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TextBox 69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Freeform 76"/>
          <p:cNvSpPr/>
          <p:nvPr/>
        </p:nvSpPr>
        <p:spPr bwMode="auto">
          <a:xfrm>
            <a:off x="6302438" y="4243015"/>
            <a:ext cx="2491831" cy="285269"/>
          </a:xfrm>
          <a:custGeom>
            <a:avLst/>
            <a:gdLst>
              <a:gd name="connsiteX0" fmla="*/ 0 w 2491831"/>
              <a:gd name="connsiteY0" fmla="*/ 44829 h 285269"/>
              <a:gd name="connsiteX1" fmla="*/ 21858 w 2491831"/>
              <a:gd name="connsiteY1" fmla="*/ 48472 h 285269"/>
              <a:gd name="connsiteX2" fmla="*/ 32787 w 2491831"/>
              <a:gd name="connsiteY2" fmla="*/ 52115 h 285269"/>
              <a:gd name="connsiteX3" fmla="*/ 65575 w 2491831"/>
              <a:gd name="connsiteY3" fmla="*/ 55758 h 285269"/>
              <a:gd name="connsiteX4" fmla="*/ 378875 w 2491831"/>
              <a:gd name="connsiteY4" fmla="*/ 52115 h 285269"/>
              <a:gd name="connsiteX5" fmla="*/ 400733 w 2491831"/>
              <a:gd name="connsiteY5" fmla="*/ 48472 h 285269"/>
              <a:gd name="connsiteX6" fmla="*/ 451736 w 2491831"/>
              <a:gd name="connsiteY6" fmla="*/ 44829 h 285269"/>
              <a:gd name="connsiteX7" fmla="*/ 575599 w 2491831"/>
              <a:gd name="connsiteY7" fmla="*/ 33900 h 285269"/>
              <a:gd name="connsiteX8" fmla="*/ 659388 w 2491831"/>
              <a:gd name="connsiteY8" fmla="*/ 37543 h 285269"/>
              <a:gd name="connsiteX9" fmla="*/ 677603 w 2491831"/>
              <a:gd name="connsiteY9" fmla="*/ 41186 h 285269"/>
              <a:gd name="connsiteX10" fmla="*/ 699462 w 2491831"/>
              <a:gd name="connsiteY10" fmla="*/ 55758 h 285269"/>
              <a:gd name="connsiteX11" fmla="*/ 710391 w 2491831"/>
              <a:gd name="connsiteY11" fmla="*/ 88545 h 285269"/>
              <a:gd name="connsiteX12" fmla="*/ 732249 w 2491831"/>
              <a:gd name="connsiteY12" fmla="*/ 106760 h 285269"/>
              <a:gd name="connsiteX13" fmla="*/ 768679 w 2491831"/>
              <a:gd name="connsiteY13" fmla="*/ 146834 h 285269"/>
              <a:gd name="connsiteX14" fmla="*/ 779608 w 2491831"/>
              <a:gd name="connsiteY14" fmla="*/ 175978 h 285269"/>
              <a:gd name="connsiteX15" fmla="*/ 794180 w 2491831"/>
              <a:gd name="connsiteY15" fmla="*/ 190550 h 285269"/>
              <a:gd name="connsiteX16" fmla="*/ 805109 w 2491831"/>
              <a:gd name="connsiteY16" fmla="*/ 194193 h 285269"/>
              <a:gd name="connsiteX17" fmla="*/ 823325 w 2491831"/>
              <a:gd name="connsiteY17" fmla="*/ 201479 h 285269"/>
              <a:gd name="connsiteX18" fmla="*/ 834254 w 2491831"/>
              <a:gd name="connsiteY18" fmla="*/ 212408 h 285269"/>
              <a:gd name="connsiteX19" fmla="*/ 856112 w 2491831"/>
              <a:gd name="connsiteY19" fmla="*/ 237909 h 285269"/>
              <a:gd name="connsiteX20" fmla="*/ 870684 w 2491831"/>
              <a:gd name="connsiteY20" fmla="*/ 241552 h 285269"/>
              <a:gd name="connsiteX21" fmla="*/ 892542 w 2491831"/>
              <a:gd name="connsiteY21" fmla="*/ 256124 h 285269"/>
              <a:gd name="connsiteX22" fmla="*/ 921686 w 2491831"/>
              <a:gd name="connsiteY22" fmla="*/ 263410 h 285269"/>
              <a:gd name="connsiteX23" fmla="*/ 972689 w 2491831"/>
              <a:gd name="connsiteY23" fmla="*/ 277983 h 285269"/>
              <a:gd name="connsiteX24" fmla="*/ 1041906 w 2491831"/>
              <a:gd name="connsiteY24" fmla="*/ 281626 h 285269"/>
              <a:gd name="connsiteX25" fmla="*/ 1067407 w 2491831"/>
              <a:gd name="connsiteY25" fmla="*/ 285269 h 285269"/>
              <a:gd name="connsiteX26" fmla="*/ 1224058 w 2491831"/>
              <a:gd name="connsiteY26" fmla="*/ 281626 h 285269"/>
              <a:gd name="connsiteX27" fmla="*/ 1256845 w 2491831"/>
              <a:gd name="connsiteY27" fmla="*/ 274340 h 285269"/>
              <a:gd name="connsiteX28" fmla="*/ 1267774 w 2491831"/>
              <a:gd name="connsiteY28" fmla="*/ 267054 h 285269"/>
              <a:gd name="connsiteX29" fmla="*/ 1300561 w 2491831"/>
              <a:gd name="connsiteY29" fmla="*/ 248838 h 285269"/>
              <a:gd name="connsiteX30" fmla="*/ 1315133 w 2491831"/>
              <a:gd name="connsiteY30" fmla="*/ 234266 h 285269"/>
              <a:gd name="connsiteX31" fmla="*/ 1347921 w 2491831"/>
              <a:gd name="connsiteY31" fmla="*/ 208765 h 285269"/>
              <a:gd name="connsiteX32" fmla="*/ 1362493 w 2491831"/>
              <a:gd name="connsiteY32" fmla="*/ 197836 h 285269"/>
              <a:gd name="connsiteX33" fmla="*/ 1373422 w 2491831"/>
              <a:gd name="connsiteY33" fmla="*/ 190550 h 285269"/>
              <a:gd name="connsiteX34" fmla="*/ 1384351 w 2491831"/>
              <a:gd name="connsiteY34" fmla="*/ 179621 h 285269"/>
              <a:gd name="connsiteX35" fmla="*/ 1395280 w 2491831"/>
              <a:gd name="connsiteY35" fmla="*/ 175978 h 285269"/>
              <a:gd name="connsiteX36" fmla="*/ 1417138 w 2491831"/>
              <a:gd name="connsiteY36" fmla="*/ 161406 h 285269"/>
              <a:gd name="connsiteX37" fmla="*/ 1435353 w 2491831"/>
              <a:gd name="connsiteY37" fmla="*/ 154120 h 285269"/>
              <a:gd name="connsiteX38" fmla="*/ 1446282 w 2491831"/>
              <a:gd name="connsiteY38" fmla="*/ 146834 h 285269"/>
              <a:gd name="connsiteX39" fmla="*/ 1479070 w 2491831"/>
              <a:gd name="connsiteY39" fmla="*/ 139548 h 285269"/>
              <a:gd name="connsiteX40" fmla="*/ 1486356 w 2491831"/>
              <a:gd name="connsiteY40" fmla="*/ 128618 h 285269"/>
              <a:gd name="connsiteX41" fmla="*/ 1497285 w 2491831"/>
              <a:gd name="connsiteY41" fmla="*/ 124975 h 285269"/>
              <a:gd name="connsiteX42" fmla="*/ 1508214 w 2491831"/>
              <a:gd name="connsiteY42" fmla="*/ 117689 h 285269"/>
              <a:gd name="connsiteX43" fmla="*/ 1519143 w 2491831"/>
              <a:gd name="connsiteY43" fmla="*/ 114046 h 285269"/>
              <a:gd name="connsiteX44" fmla="*/ 1530072 w 2491831"/>
              <a:gd name="connsiteY44" fmla="*/ 106760 h 285269"/>
              <a:gd name="connsiteX45" fmla="*/ 1551930 w 2491831"/>
              <a:gd name="connsiteY45" fmla="*/ 99474 h 285269"/>
              <a:gd name="connsiteX46" fmla="*/ 1581074 w 2491831"/>
              <a:gd name="connsiteY46" fmla="*/ 92188 h 285269"/>
              <a:gd name="connsiteX47" fmla="*/ 1602933 w 2491831"/>
              <a:gd name="connsiteY47" fmla="*/ 77616 h 285269"/>
              <a:gd name="connsiteX48" fmla="*/ 1613862 w 2491831"/>
              <a:gd name="connsiteY48" fmla="*/ 66687 h 285269"/>
              <a:gd name="connsiteX49" fmla="*/ 1624791 w 2491831"/>
              <a:gd name="connsiteY49" fmla="*/ 63044 h 285269"/>
              <a:gd name="connsiteX50" fmla="*/ 1664864 w 2491831"/>
              <a:gd name="connsiteY50" fmla="*/ 48472 h 285269"/>
              <a:gd name="connsiteX51" fmla="*/ 1675793 w 2491831"/>
              <a:gd name="connsiteY51" fmla="*/ 44829 h 285269"/>
              <a:gd name="connsiteX52" fmla="*/ 1715866 w 2491831"/>
              <a:gd name="connsiteY52" fmla="*/ 41186 h 285269"/>
              <a:gd name="connsiteX53" fmla="*/ 1763226 w 2491831"/>
              <a:gd name="connsiteY53" fmla="*/ 30257 h 285269"/>
              <a:gd name="connsiteX54" fmla="*/ 1785084 w 2491831"/>
              <a:gd name="connsiteY54" fmla="*/ 22971 h 285269"/>
              <a:gd name="connsiteX55" fmla="*/ 1847015 w 2491831"/>
              <a:gd name="connsiteY55" fmla="*/ 15685 h 285269"/>
              <a:gd name="connsiteX56" fmla="*/ 1908947 w 2491831"/>
              <a:gd name="connsiteY56" fmla="*/ 8399 h 285269"/>
              <a:gd name="connsiteX57" fmla="*/ 1992737 w 2491831"/>
              <a:gd name="connsiteY57" fmla="*/ 8399 h 285269"/>
              <a:gd name="connsiteX58" fmla="*/ 2058311 w 2491831"/>
              <a:gd name="connsiteY58" fmla="*/ 30257 h 285269"/>
              <a:gd name="connsiteX59" fmla="*/ 2087455 w 2491831"/>
              <a:gd name="connsiteY59" fmla="*/ 37543 h 285269"/>
              <a:gd name="connsiteX60" fmla="*/ 2131172 w 2491831"/>
              <a:gd name="connsiteY60" fmla="*/ 41186 h 285269"/>
              <a:gd name="connsiteX61" fmla="*/ 2153030 w 2491831"/>
              <a:gd name="connsiteY61" fmla="*/ 44829 h 285269"/>
              <a:gd name="connsiteX62" fmla="*/ 2185817 w 2491831"/>
              <a:gd name="connsiteY62" fmla="*/ 48472 h 285269"/>
              <a:gd name="connsiteX63" fmla="*/ 2225890 w 2491831"/>
              <a:gd name="connsiteY63" fmla="*/ 59401 h 285269"/>
              <a:gd name="connsiteX64" fmla="*/ 2258678 w 2491831"/>
              <a:gd name="connsiteY64" fmla="*/ 66687 h 285269"/>
              <a:gd name="connsiteX65" fmla="*/ 2360682 w 2491831"/>
              <a:gd name="connsiteY65" fmla="*/ 70330 h 285269"/>
              <a:gd name="connsiteX66" fmla="*/ 2411685 w 2491831"/>
              <a:gd name="connsiteY66" fmla="*/ 81259 h 285269"/>
              <a:gd name="connsiteX67" fmla="*/ 2488188 w 2491831"/>
              <a:gd name="connsiteY67" fmla="*/ 88545 h 285269"/>
              <a:gd name="connsiteX68" fmla="*/ 2491831 w 2491831"/>
              <a:gd name="connsiteY68" fmla="*/ 92188 h 28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91831" h="285269">
                <a:moveTo>
                  <a:pt x="0" y="44829"/>
                </a:moveTo>
                <a:cubicBezTo>
                  <a:pt x="7286" y="46043"/>
                  <a:pt x="14647" y="46870"/>
                  <a:pt x="21858" y="48472"/>
                </a:cubicBezTo>
                <a:cubicBezTo>
                  <a:pt x="25607" y="49305"/>
                  <a:pt x="28999" y="51484"/>
                  <a:pt x="32787" y="52115"/>
                </a:cubicBezTo>
                <a:cubicBezTo>
                  <a:pt x="43634" y="53923"/>
                  <a:pt x="54646" y="54544"/>
                  <a:pt x="65575" y="55758"/>
                </a:cubicBezTo>
                <a:lnTo>
                  <a:pt x="378875" y="52115"/>
                </a:lnTo>
                <a:cubicBezTo>
                  <a:pt x="386260" y="51954"/>
                  <a:pt x="393383" y="49207"/>
                  <a:pt x="400733" y="48472"/>
                </a:cubicBezTo>
                <a:cubicBezTo>
                  <a:pt x="417693" y="46776"/>
                  <a:pt x="434735" y="46043"/>
                  <a:pt x="451736" y="44829"/>
                </a:cubicBezTo>
                <a:cubicBezTo>
                  <a:pt x="505871" y="26784"/>
                  <a:pt x="465919" y="37817"/>
                  <a:pt x="575599" y="33900"/>
                </a:cubicBezTo>
                <a:cubicBezTo>
                  <a:pt x="603529" y="35114"/>
                  <a:pt x="631503" y="35551"/>
                  <a:pt x="659388" y="37543"/>
                </a:cubicBezTo>
                <a:cubicBezTo>
                  <a:pt x="665564" y="37984"/>
                  <a:pt x="671966" y="38624"/>
                  <a:pt x="677603" y="41186"/>
                </a:cubicBezTo>
                <a:cubicBezTo>
                  <a:pt x="685575" y="44810"/>
                  <a:pt x="699462" y="55758"/>
                  <a:pt x="699462" y="55758"/>
                </a:cubicBezTo>
                <a:cubicBezTo>
                  <a:pt x="701508" y="63943"/>
                  <a:pt x="705403" y="82309"/>
                  <a:pt x="710391" y="88545"/>
                </a:cubicBezTo>
                <a:cubicBezTo>
                  <a:pt x="716316" y="95951"/>
                  <a:pt x="725280" y="100327"/>
                  <a:pt x="732249" y="106760"/>
                </a:cubicBezTo>
                <a:cubicBezTo>
                  <a:pt x="756458" y="129107"/>
                  <a:pt x="753359" y="126405"/>
                  <a:pt x="768679" y="146834"/>
                </a:cubicBezTo>
                <a:cubicBezTo>
                  <a:pt x="770979" y="153735"/>
                  <a:pt x="776704" y="171622"/>
                  <a:pt x="779608" y="175978"/>
                </a:cubicBezTo>
                <a:cubicBezTo>
                  <a:pt x="783418" y="181694"/>
                  <a:pt x="788590" y="186557"/>
                  <a:pt x="794180" y="190550"/>
                </a:cubicBezTo>
                <a:cubicBezTo>
                  <a:pt x="797305" y="192782"/>
                  <a:pt x="801513" y="192845"/>
                  <a:pt x="805109" y="194193"/>
                </a:cubicBezTo>
                <a:cubicBezTo>
                  <a:pt x="811232" y="196489"/>
                  <a:pt x="817253" y="199050"/>
                  <a:pt x="823325" y="201479"/>
                </a:cubicBezTo>
                <a:cubicBezTo>
                  <a:pt x="826968" y="205122"/>
                  <a:pt x="830901" y="208496"/>
                  <a:pt x="834254" y="212408"/>
                </a:cubicBezTo>
                <a:cubicBezTo>
                  <a:pt x="839283" y="218275"/>
                  <a:pt x="848519" y="233570"/>
                  <a:pt x="856112" y="237909"/>
                </a:cubicBezTo>
                <a:cubicBezTo>
                  <a:pt x="860459" y="240393"/>
                  <a:pt x="865827" y="240338"/>
                  <a:pt x="870684" y="241552"/>
                </a:cubicBezTo>
                <a:cubicBezTo>
                  <a:pt x="877970" y="246409"/>
                  <a:pt x="884887" y="251871"/>
                  <a:pt x="892542" y="256124"/>
                </a:cubicBezTo>
                <a:cubicBezTo>
                  <a:pt x="899648" y="260072"/>
                  <a:pt x="915341" y="261679"/>
                  <a:pt x="921686" y="263410"/>
                </a:cubicBezTo>
                <a:cubicBezTo>
                  <a:pt x="936516" y="267455"/>
                  <a:pt x="957644" y="277191"/>
                  <a:pt x="972689" y="277983"/>
                </a:cubicBezTo>
                <a:lnTo>
                  <a:pt x="1041906" y="281626"/>
                </a:lnTo>
                <a:cubicBezTo>
                  <a:pt x="1050406" y="282840"/>
                  <a:pt x="1058820" y="285269"/>
                  <a:pt x="1067407" y="285269"/>
                </a:cubicBezTo>
                <a:cubicBezTo>
                  <a:pt x="1119638" y="285269"/>
                  <a:pt x="1171872" y="283800"/>
                  <a:pt x="1224058" y="281626"/>
                </a:cubicBezTo>
                <a:cubicBezTo>
                  <a:pt x="1229608" y="281395"/>
                  <a:pt x="1250477" y="275932"/>
                  <a:pt x="1256845" y="274340"/>
                </a:cubicBezTo>
                <a:cubicBezTo>
                  <a:pt x="1260488" y="271911"/>
                  <a:pt x="1263973" y="269226"/>
                  <a:pt x="1267774" y="267054"/>
                </a:cubicBezTo>
                <a:cubicBezTo>
                  <a:pt x="1280797" y="259612"/>
                  <a:pt x="1287965" y="258635"/>
                  <a:pt x="1300561" y="248838"/>
                </a:cubicBezTo>
                <a:cubicBezTo>
                  <a:pt x="1305983" y="244621"/>
                  <a:pt x="1309889" y="238703"/>
                  <a:pt x="1315133" y="234266"/>
                </a:cubicBezTo>
                <a:cubicBezTo>
                  <a:pt x="1325703" y="225323"/>
                  <a:pt x="1336946" y="217207"/>
                  <a:pt x="1347921" y="208765"/>
                </a:cubicBezTo>
                <a:cubicBezTo>
                  <a:pt x="1352734" y="205063"/>
                  <a:pt x="1357441" y="201204"/>
                  <a:pt x="1362493" y="197836"/>
                </a:cubicBezTo>
                <a:cubicBezTo>
                  <a:pt x="1366136" y="195407"/>
                  <a:pt x="1370058" y="193353"/>
                  <a:pt x="1373422" y="190550"/>
                </a:cubicBezTo>
                <a:cubicBezTo>
                  <a:pt x="1377380" y="187252"/>
                  <a:pt x="1380064" y="182479"/>
                  <a:pt x="1384351" y="179621"/>
                </a:cubicBezTo>
                <a:cubicBezTo>
                  <a:pt x="1387546" y="177491"/>
                  <a:pt x="1391923" y="177843"/>
                  <a:pt x="1395280" y="175978"/>
                </a:cubicBezTo>
                <a:cubicBezTo>
                  <a:pt x="1402935" y="171725"/>
                  <a:pt x="1409008" y="164658"/>
                  <a:pt x="1417138" y="161406"/>
                </a:cubicBezTo>
                <a:cubicBezTo>
                  <a:pt x="1423210" y="158977"/>
                  <a:pt x="1429504" y="157045"/>
                  <a:pt x="1435353" y="154120"/>
                </a:cubicBezTo>
                <a:cubicBezTo>
                  <a:pt x="1439269" y="152162"/>
                  <a:pt x="1442366" y="148792"/>
                  <a:pt x="1446282" y="146834"/>
                </a:cubicBezTo>
                <a:cubicBezTo>
                  <a:pt x="1455251" y="142350"/>
                  <a:pt x="1470675" y="140947"/>
                  <a:pt x="1479070" y="139548"/>
                </a:cubicBezTo>
                <a:cubicBezTo>
                  <a:pt x="1481499" y="135905"/>
                  <a:pt x="1482937" y="131353"/>
                  <a:pt x="1486356" y="128618"/>
                </a:cubicBezTo>
                <a:cubicBezTo>
                  <a:pt x="1489355" y="126219"/>
                  <a:pt x="1493850" y="126692"/>
                  <a:pt x="1497285" y="124975"/>
                </a:cubicBezTo>
                <a:cubicBezTo>
                  <a:pt x="1501201" y="123017"/>
                  <a:pt x="1504298" y="119647"/>
                  <a:pt x="1508214" y="117689"/>
                </a:cubicBezTo>
                <a:cubicBezTo>
                  <a:pt x="1511649" y="115972"/>
                  <a:pt x="1515708" y="115763"/>
                  <a:pt x="1519143" y="114046"/>
                </a:cubicBezTo>
                <a:cubicBezTo>
                  <a:pt x="1523059" y="112088"/>
                  <a:pt x="1526071" y="108538"/>
                  <a:pt x="1530072" y="106760"/>
                </a:cubicBezTo>
                <a:cubicBezTo>
                  <a:pt x="1537090" y="103641"/>
                  <a:pt x="1544644" y="101903"/>
                  <a:pt x="1551930" y="99474"/>
                </a:cubicBezTo>
                <a:cubicBezTo>
                  <a:pt x="1568733" y="93873"/>
                  <a:pt x="1559094" y="96584"/>
                  <a:pt x="1581074" y="92188"/>
                </a:cubicBezTo>
                <a:cubicBezTo>
                  <a:pt x="1588360" y="87331"/>
                  <a:pt x="1596741" y="83808"/>
                  <a:pt x="1602933" y="77616"/>
                </a:cubicBezTo>
                <a:cubicBezTo>
                  <a:pt x="1606576" y="73973"/>
                  <a:pt x="1609575" y="69545"/>
                  <a:pt x="1613862" y="66687"/>
                </a:cubicBezTo>
                <a:cubicBezTo>
                  <a:pt x="1617057" y="64557"/>
                  <a:pt x="1621261" y="64557"/>
                  <a:pt x="1624791" y="63044"/>
                </a:cubicBezTo>
                <a:cubicBezTo>
                  <a:pt x="1661856" y="47159"/>
                  <a:pt x="1610398" y="64812"/>
                  <a:pt x="1664864" y="48472"/>
                </a:cubicBezTo>
                <a:cubicBezTo>
                  <a:pt x="1668542" y="47369"/>
                  <a:pt x="1671992" y="45372"/>
                  <a:pt x="1675793" y="44829"/>
                </a:cubicBezTo>
                <a:cubicBezTo>
                  <a:pt x="1689071" y="42932"/>
                  <a:pt x="1702508" y="42400"/>
                  <a:pt x="1715866" y="41186"/>
                </a:cubicBezTo>
                <a:cubicBezTo>
                  <a:pt x="1734845" y="37390"/>
                  <a:pt x="1742719" y="36116"/>
                  <a:pt x="1763226" y="30257"/>
                </a:cubicBezTo>
                <a:cubicBezTo>
                  <a:pt x="1770611" y="28147"/>
                  <a:pt x="1777517" y="24287"/>
                  <a:pt x="1785084" y="22971"/>
                </a:cubicBezTo>
                <a:cubicBezTo>
                  <a:pt x="1805563" y="19409"/>
                  <a:pt x="1826356" y="17980"/>
                  <a:pt x="1847015" y="15685"/>
                </a:cubicBezTo>
                <a:cubicBezTo>
                  <a:pt x="1907733" y="8939"/>
                  <a:pt x="1860288" y="15350"/>
                  <a:pt x="1908947" y="8399"/>
                </a:cubicBezTo>
                <a:cubicBezTo>
                  <a:pt x="1950524" y="-5462"/>
                  <a:pt x="1923177" y="215"/>
                  <a:pt x="1992737" y="8399"/>
                </a:cubicBezTo>
                <a:cubicBezTo>
                  <a:pt x="2064887" y="36149"/>
                  <a:pt x="2016551" y="20620"/>
                  <a:pt x="2058311" y="30257"/>
                </a:cubicBezTo>
                <a:cubicBezTo>
                  <a:pt x="2068068" y="32509"/>
                  <a:pt x="2077552" y="36058"/>
                  <a:pt x="2087455" y="37543"/>
                </a:cubicBezTo>
                <a:cubicBezTo>
                  <a:pt x="2101916" y="39712"/>
                  <a:pt x="2116600" y="39972"/>
                  <a:pt x="2131172" y="41186"/>
                </a:cubicBezTo>
                <a:cubicBezTo>
                  <a:pt x="2138458" y="42400"/>
                  <a:pt x="2145708" y="43853"/>
                  <a:pt x="2153030" y="44829"/>
                </a:cubicBezTo>
                <a:cubicBezTo>
                  <a:pt x="2163930" y="46282"/>
                  <a:pt x="2175034" y="46315"/>
                  <a:pt x="2185817" y="48472"/>
                </a:cubicBezTo>
                <a:cubicBezTo>
                  <a:pt x="2199394" y="51187"/>
                  <a:pt x="2212577" y="55597"/>
                  <a:pt x="2225890" y="59401"/>
                </a:cubicBezTo>
                <a:cubicBezTo>
                  <a:pt x="2241255" y="63791"/>
                  <a:pt x="2237979" y="65469"/>
                  <a:pt x="2258678" y="66687"/>
                </a:cubicBezTo>
                <a:cubicBezTo>
                  <a:pt x="2292642" y="68685"/>
                  <a:pt x="2326681" y="69116"/>
                  <a:pt x="2360682" y="70330"/>
                </a:cubicBezTo>
                <a:cubicBezTo>
                  <a:pt x="2377683" y="73973"/>
                  <a:pt x="2394376" y="79611"/>
                  <a:pt x="2411685" y="81259"/>
                </a:cubicBezTo>
                <a:cubicBezTo>
                  <a:pt x="2437186" y="83688"/>
                  <a:pt x="2470074" y="70431"/>
                  <a:pt x="2488188" y="88545"/>
                </a:cubicBezTo>
                <a:lnTo>
                  <a:pt x="2491831" y="921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8312" y="2842883"/>
            <a:ext cx="5724154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summary:</a:t>
            </a:r>
          </a:p>
          <a:p>
            <a:r>
              <a:rPr lang="en-GB" dirty="0" smtClean="0"/>
              <a:t>after </a:t>
            </a:r>
            <a:r>
              <a:rPr lang="en-GB" dirty="0" err="1" smtClean="0"/>
              <a:t>eyeblink</a:t>
            </a:r>
            <a:r>
              <a:rPr lang="en-GB" dirty="0" smtClean="0"/>
              <a:t> conditioning,</a:t>
            </a:r>
          </a:p>
          <a:p>
            <a:r>
              <a:rPr lang="en-GB" dirty="0" smtClean="0"/>
              <a:t>there are probably changes to the conductance </a:t>
            </a:r>
            <a:r>
              <a:rPr lang="en-GB" dirty="0" err="1" smtClean="0"/>
              <a:t>timecourse</a:t>
            </a:r>
            <a:r>
              <a:rPr lang="en-GB" dirty="0" smtClean="0"/>
              <a:t> of these synapses!</a:t>
            </a:r>
          </a:p>
          <a:p>
            <a:endParaRPr lang="en-GB" dirty="0"/>
          </a:p>
          <a:p>
            <a:r>
              <a:rPr lang="en-GB" dirty="0" smtClean="0"/>
              <a:t>this is speculation.</a:t>
            </a:r>
          </a:p>
          <a:p>
            <a:endParaRPr lang="en-GB" dirty="0"/>
          </a:p>
          <a:p>
            <a:r>
              <a:rPr lang="en-GB" dirty="0" smtClean="0"/>
              <a:t>the mechanism is unknown.</a:t>
            </a:r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1661829" y="2665777"/>
            <a:ext cx="2226551" cy="20126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6965314" y="4001638"/>
            <a:ext cx="1625952" cy="45719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0591" y="467841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pf stim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46314"/>
            <a:ext cx="821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classic experiment: </a:t>
            </a:r>
            <a:r>
              <a:rPr lang="en-GB" dirty="0" err="1" smtClean="0"/>
              <a:t>eyeblink</a:t>
            </a:r>
            <a:r>
              <a:rPr lang="en-GB" dirty="0" smtClean="0"/>
              <a:t> conditioning: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04" y="1372748"/>
            <a:ext cx="2779065" cy="231194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723069" y="2054711"/>
            <a:ext cx="966899" cy="662834"/>
          </a:xfrm>
          <a:custGeom>
            <a:avLst/>
            <a:gdLst>
              <a:gd name="connsiteX0" fmla="*/ 903643 w 904656"/>
              <a:gd name="connsiteY0" fmla="*/ 473336 h 497620"/>
              <a:gd name="connsiteX1" fmla="*/ 817582 w 904656"/>
              <a:gd name="connsiteY1" fmla="*/ 451821 h 497620"/>
              <a:gd name="connsiteX2" fmla="*/ 742278 w 904656"/>
              <a:gd name="connsiteY2" fmla="*/ 430306 h 497620"/>
              <a:gd name="connsiteX3" fmla="*/ 720763 w 904656"/>
              <a:gd name="connsiteY3" fmla="*/ 408790 h 497620"/>
              <a:gd name="connsiteX4" fmla="*/ 623944 w 904656"/>
              <a:gd name="connsiteY4" fmla="*/ 387275 h 497620"/>
              <a:gd name="connsiteX5" fmla="*/ 559398 w 904656"/>
              <a:gd name="connsiteY5" fmla="*/ 365760 h 497620"/>
              <a:gd name="connsiteX6" fmla="*/ 473337 w 904656"/>
              <a:gd name="connsiteY6" fmla="*/ 258183 h 497620"/>
              <a:gd name="connsiteX7" fmla="*/ 451822 w 904656"/>
              <a:gd name="connsiteY7" fmla="*/ 225910 h 497620"/>
              <a:gd name="connsiteX8" fmla="*/ 430306 w 904656"/>
              <a:gd name="connsiteY8" fmla="*/ 150607 h 497620"/>
              <a:gd name="connsiteX9" fmla="*/ 408791 w 904656"/>
              <a:gd name="connsiteY9" fmla="*/ 86061 h 497620"/>
              <a:gd name="connsiteX10" fmla="*/ 355003 w 904656"/>
              <a:gd name="connsiteY10" fmla="*/ 43030 h 497620"/>
              <a:gd name="connsiteX11" fmla="*/ 322730 w 904656"/>
              <a:gd name="connsiteY11" fmla="*/ 21515 h 497620"/>
              <a:gd name="connsiteX12" fmla="*/ 258184 w 904656"/>
              <a:gd name="connsiteY12" fmla="*/ 0 h 497620"/>
              <a:gd name="connsiteX13" fmla="*/ 96819 w 904656"/>
              <a:gd name="connsiteY13" fmla="*/ 10757 h 497620"/>
              <a:gd name="connsiteX14" fmla="*/ 43031 w 904656"/>
              <a:gd name="connsiteY14" fmla="*/ 64546 h 497620"/>
              <a:gd name="connsiteX15" fmla="*/ 21516 w 904656"/>
              <a:gd name="connsiteY15" fmla="*/ 129091 h 497620"/>
              <a:gd name="connsiteX16" fmla="*/ 0 w 904656"/>
              <a:gd name="connsiteY16" fmla="*/ 204395 h 497620"/>
              <a:gd name="connsiteX17" fmla="*/ 10758 w 904656"/>
              <a:gd name="connsiteY17" fmla="*/ 344244 h 497620"/>
              <a:gd name="connsiteX18" fmla="*/ 86062 w 904656"/>
              <a:gd name="connsiteY18" fmla="*/ 408790 h 497620"/>
              <a:gd name="connsiteX19" fmla="*/ 150607 w 904656"/>
              <a:gd name="connsiteY19" fmla="*/ 430306 h 497620"/>
              <a:gd name="connsiteX20" fmla="*/ 505610 w 904656"/>
              <a:gd name="connsiteY20" fmla="*/ 430306 h 497620"/>
              <a:gd name="connsiteX21" fmla="*/ 623944 w 904656"/>
              <a:gd name="connsiteY21" fmla="*/ 462578 h 497620"/>
              <a:gd name="connsiteX22" fmla="*/ 677732 w 904656"/>
              <a:gd name="connsiteY22" fmla="*/ 473336 h 497620"/>
              <a:gd name="connsiteX23" fmla="*/ 720763 w 904656"/>
              <a:gd name="connsiteY23" fmla="*/ 484094 h 497620"/>
              <a:gd name="connsiteX24" fmla="*/ 785309 w 904656"/>
              <a:gd name="connsiteY24" fmla="*/ 494851 h 497620"/>
              <a:gd name="connsiteX25" fmla="*/ 903643 w 904656"/>
              <a:gd name="connsiteY25" fmla="*/ 473336 h 49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4656" h="497620">
                <a:moveTo>
                  <a:pt x="903643" y="473336"/>
                </a:moveTo>
                <a:cubicBezTo>
                  <a:pt x="909022" y="466164"/>
                  <a:pt x="894763" y="473872"/>
                  <a:pt x="817582" y="451821"/>
                </a:cubicBezTo>
                <a:cubicBezTo>
                  <a:pt x="723026" y="424806"/>
                  <a:pt x="819657" y="456097"/>
                  <a:pt x="742278" y="430306"/>
                </a:cubicBezTo>
                <a:cubicBezTo>
                  <a:pt x="735106" y="423134"/>
                  <a:pt x="729460" y="414008"/>
                  <a:pt x="720763" y="408790"/>
                </a:cubicBezTo>
                <a:cubicBezTo>
                  <a:pt x="698782" y="395601"/>
                  <a:pt x="640074" y="391307"/>
                  <a:pt x="623944" y="387275"/>
                </a:cubicBezTo>
                <a:cubicBezTo>
                  <a:pt x="601942" y="381775"/>
                  <a:pt x="559398" y="365760"/>
                  <a:pt x="559398" y="365760"/>
                </a:cubicBezTo>
                <a:cubicBezTo>
                  <a:pt x="498083" y="304445"/>
                  <a:pt x="527619" y="339607"/>
                  <a:pt x="473337" y="258183"/>
                </a:cubicBezTo>
                <a:cubicBezTo>
                  <a:pt x="466165" y="247425"/>
                  <a:pt x="455911" y="238176"/>
                  <a:pt x="451822" y="225910"/>
                </a:cubicBezTo>
                <a:cubicBezTo>
                  <a:pt x="415677" y="117478"/>
                  <a:pt x="470819" y="285648"/>
                  <a:pt x="430306" y="150607"/>
                </a:cubicBezTo>
                <a:cubicBezTo>
                  <a:pt x="423789" y="128884"/>
                  <a:pt x="421371" y="104931"/>
                  <a:pt x="408791" y="86061"/>
                </a:cubicBezTo>
                <a:cubicBezTo>
                  <a:pt x="372523" y="31658"/>
                  <a:pt x="406964" y="69010"/>
                  <a:pt x="355003" y="43030"/>
                </a:cubicBezTo>
                <a:cubicBezTo>
                  <a:pt x="343439" y="37248"/>
                  <a:pt x="334545" y="26766"/>
                  <a:pt x="322730" y="21515"/>
                </a:cubicBezTo>
                <a:cubicBezTo>
                  <a:pt x="302006" y="12304"/>
                  <a:pt x="258184" y="0"/>
                  <a:pt x="258184" y="0"/>
                </a:cubicBezTo>
                <a:cubicBezTo>
                  <a:pt x="204396" y="3586"/>
                  <a:pt x="149993" y="1895"/>
                  <a:pt x="96819" y="10757"/>
                </a:cubicBezTo>
                <a:cubicBezTo>
                  <a:pt x="74443" y="14486"/>
                  <a:pt x="51063" y="46473"/>
                  <a:pt x="43031" y="64546"/>
                </a:cubicBezTo>
                <a:cubicBezTo>
                  <a:pt x="33820" y="85270"/>
                  <a:pt x="28688" y="107576"/>
                  <a:pt x="21516" y="129091"/>
                </a:cubicBezTo>
                <a:cubicBezTo>
                  <a:pt x="6081" y="175394"/>
                  <a:pt x="13510" y="150358"/>
                  <a:pt x="0" y="204395"/>
                </a:cubicBezTo>
                <a:cubicBezTo>
                  <a:pt x="3586" y="251011"/>
                  <a:pt x="-2435" y="299390"/>
                  <a:pt x="10758" y="344244"/>
                </a:cubicBezTo>
                <a:cubicBezTo>
                  <a:pt x="14767" y="357875"/>
                  <a:pt x="67609" y="400589"/>
                  <a:pt x="86062" y="408790"/>
                </a:cubicBezTo>
                <a:cubicBezTo>
                  <a:pt x="106786" y="418001"/>
                  <a:pt x="150607" y="430306"/>
                  <a:pt x="150607" y="430306"/>
                </a:cubicBezTo>
                <a:cubicBezTo>
                  <a:pt x="343552" y="420658"/>
                  <a:pt x="339028" y="411797"/>
                  <a:pt x="505610" y="430306"/>
                </a:cubicBezTo>
                <a:cubicBezTo>
                  <a:pt x="604641" y="441309"/>
                  <a:pt x="513519" y="440492"/>
                  <a:pt x="623944" y="462578"/>
                </a:cubicBezTo>
                <a:cubicBezTo>
                  <a:pt x="641873" y="466164"/>
                  <a:pt x="659883" y="469369"/>
                  <a:pt x="677732" y="473336"/>
                </a:cubicBezTo>
                <a:cubicBezTo>
                  <a:pt x="692165" y="476543"/>
                  <a:pt x="706265" y="481194"/>
                  <a:pt x="720763" y="484094"/>
                </a:cubicBezTo>
                <a:cubicBezTo>
                  <a:pt x="742152" y="488372"/>
                  <a:pt x="763665" y="492146"/>
                  <a:pt x="785309" y="494851"/>
                </a:cubicBezTo>
                <a:cubicBezTo>
                  <a:pt x="874229" y="505966"/>
                  <a:pt x="898264" y="480508"/>
                  <a:pt x="903643" y="473336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39" y="1605965"/>
            <a:ext cx="690981" cy="661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34" y="1675189"/>
            <a:ext cx="642509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ring bell</a:t>
            </a:r>
          </a:p>
          <a:p>
            <a:endParaRPr lang="en-GB" dirty="0"/>
          </a:p>
          <a:p>
            <a:r>
              <a:rPr lang="en-GB" dirty="0" smtClean="0"/>
              <a:t>300 </a:t>
            </a:r>
            <a:r>
              <a:rPr lang="en-GB" dirty="0" err="1" smtClean="0"/>
              <a:t>ms</a:t>
            </a:r>
            <a:r>
              <a:rPr lang="en-GB" dirty="0" smtClean="0"/>
              <a:t> later:</a:t>
            </a:r>
          </a:p>
          <a:p>
            <a:r>
              <a:rPr lang="en-GB" dirty="0" smtClean="0"/>
              <a:t>puff air into its eye</a:t>
            </a:r>
          </a:p>
          <a:p>
            <a:endParaRPr lang="en-GB" dirty="0"/>
          </a:p>
          <a:p>
            <a:r>
              <a:rPr lang="en-GB" dirty="0" smtClean="0"/>
              <a:t>repeat enough times and the rabbit will</a:t>
            </a:r>
          </a:p>
          <a:p>
            <a:r>
              <a:rPr lang="en-GB" dirty="0" smtClean="0"/>
              <a:t>learn to blink about 300 </a:t>
            </a:r>
            <a:r>
              <a:rPr lang="en-GB" dirty="0" err="1" smtClean="0"/>
              <a:t>ms</a:t>
            </a:r>
            <a:r>
              <a:rPr lang="en-GB" dirty="0" smtClean="0"/>
              <a:t> after the bell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5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46314"/>
            <a:ext cx="821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classic experiment: </a:t>
            </a:r>
            <a:r>
              <a:rPr lang="en-GB" dirty="0" err="1" smtClean="0"/>
              <a:t>eyeblink</a:t>
            </a:r>
            <a:r>
              <a:rPr lang="en-GB" dirty="0" smtClean="0"/>
              <a:t> conditioning: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04" y="1372748"/>
            <a:ext cx="2779065" cy="231194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723069" y="2054711"/>
            <a:ext cx="966899" cy="662834"/>
          </a:xfrm>
          <a:custGeom>
            <a:avLst/>
            <a:gdLst>
              <a:gd name="connsiteX0" fmla="*/ 903643 w 904656"/>
              <a:gd name="connsiteY0" fmla="*/ 473336 h 497620"/>
              <a:gd name="connsiteX1" fmla="*/ 817582 w 904656"/>
              <a:gd name="connsiteY1" fmla="*/ 451821 h 497620"/>
              <a:gd name="connsiteX2" fmla="*/ 742278 w 904656"/>
              <a:gd name="connsiteY2" fmla="*/ 430306 h 497620"/>
              <a:gd name="connsiteX3" fmla="*/ 720763 w 904656"/>
              <a:gd name="connsiteY3" fmla="*/ 408790 h 497620"/>
              <a:gd name="connsiteX4" fmla="*/ 623944 w 904656"/>
              <a:gd name="connsiteY4" fmla="*/ 387275 h 497620"/>
              <a:gd name="connsiteX5" fmla="*/ 559398 w 904656"/>
              <a:gd name="connsiteY5" fmla="*/ 365760 h 497620"/>
              <a:gd name="connsiteX6" fmla="*/ 473337 w 904656"/>
              <a:gd name="connsiteY6" fmla="*/ 258183 h 497620"/>
              <a:gd name="connsiteX7" fmla="*/ 451822 w 904656"/>
              <a:gd name="connsiteY7" fmla="*/ 225910 h 497620"/>
              <a:gd name="connsiteX8" fmla="*/ 430306 w 904656"/>
              <a:gd name="connsiteY8" fmla="*/ 150607 h 497620"/>
              <a:gd name="connsiteX9" fmla="*/ 408791 w 904656"/>
              <a:gd name="connsiteY9" fmla="*/ 86061 h 497620"/>
              <a:gd name="connsiteX10" fmla="*/ 355003 w 904656"/>
              <a:gd name="connsiteY10" fmla="*/ 43030 h 497620"/>
              <a:gd name="connsiteX11" fmla="*/ 322730 w 904656"/>
              <a:gd name="connsiteY11" fmla="*/ 21515 h 497620"/>
              <a:gd name="connsiteX12" fmla="*/ 258184 w 904656"/>
              <a:gd name="connsiteY12" fmla="*/ 0 h 497620"/>
              <a:gd name="connsiteX13" fmla="*/ 96819 w 904656"/>
              <a:gd name="connsiteY13" fmla="*/ 10757 h 497620"/>
              <a:gd name="connsiteX14" fmla="*/ 43031 w 904656"/>
              <a:gd name="connsiteY14" fmla="*/ 64546 h 497620"/>
              <a:gd name="connsiteX15" fmla="*/ 21516 w 904656"/>
              <a:gd name="connsiteY15" fmla="*/ 129091 h 497620"/>
              <a:gd name="connsiteX16" fmla="*/ 0 w 904656"/>
              <a:gd name="connsiteY16" fmla="*/ 204395 h 497620"/>
              <a:gd name="connsiteX17" fmla="*/ 10758 w 904656"/>
              <a:gd name="connsiteY17" fmla="*/ 344244 h 497620"/>
              <a:gd name="connsiteX18" fmla="*/ 86062 w 904656"/>
              <a:gd name="connsiteY18" fmla="*/ 408790 h 497620"/>
              <a:gd name="connsiteX19" fmla="*/ 150607 w 904656"/>
              <a:gd name="connsiteY19" fmla="*/ 430306 h 497620"/>
              <a:gd name="connsiteX20" fmla="*/ 505610 w 904656"/>
              <a:gd name="connsiteY20" fmla="*/ 430306 h 497620"/>
              <a:gd name="connsiteX21" fmla="*/ 623944 w 904656"/>
              <a:gd name="connsiteY21" fmla="*/ 462578 h 497620"/>
              <a:gd name="connsiteX22" fmla="*/ 677732 w 904656"/>
              <a:gd name="connsiteY22" fmla="*/ 473336 h 497620"/>
              <a:gd name="connsiteX23" fmla="*/ 720763 w 904656"/>
              <a:gd name="connsiteY23" fmla="*/ 484094 h 497620"/>
              <a:gd name="connsiteX24" fmla="*/ 785309 w 904656"/>
              <a:gd name="connsiteY24" fmla="*/ 494851 h 497620"/>
              <a:gd name="connsiteX25" fmla="*/ 903643 w 904656"/>
              <a:gd name="connsiteY25" fmla="*/ 473336 h 49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4656" h="497620">
                <a:moveTo>
                  <a:pt x="903643" y="473336"/>
                </a:moveTo>
                <a:cubicBezTo>
                  <a:pt x="909022" y="466164"/>
                  <a:pt x="894763" y="473872"/>
                  <a:pt x="817582" y="451821"/>
                </a:cubicBezTo>
                <a:cubicBezTo>
                  <a:pt x="723026" y="424806"/>
                  <a:pt x="819657" y="456097"/>
                  <a:pt x="742278" y="430306"/>
                </a:cubicBezTo>
                <a:cubicBezTo>
                  <a:pt x="735106" y="423134"/>
                  <a:pt x="729460" y="414008"/>
                  <a:pt x="720763" y="408790"/>
                </a:cubicBezTo>
                <a:cubicBezTo>
                  <a:pt x="698782" y="395601"/>
                  <a:pt x="640074" y="391307"/>
                  <a:pt x="623944" y="387275"/>
                </a:cubicBezTo>
                <a:cubicBezTo>
                  <a:pt x="601942" y="381775"/>
                  <a:pt x="559398" y="365760"/>
                  <a:pt x="559398" y="365760"/>
                </a:cubicBezTo>
                <a:cubicBezTo>
                  <a:pt x="498083" y="304445"/>
                  <a:pt x="527619" y="339607"/>
                  <a:pt x="473337" y="258183"/>
                </a:cubicBezTo>
                <a:cubicBezTo>
                  <a:pt x="466165" y="247425"/>
                  <a:pt x="455911" y="238176"/>
                  <a:pt x="451822" y="225910"/>
                </a:cubicBezTo>
                <a:cubicBezTo>
                  <a:pt x="415677" y="117478"/>
                  <a:pt x="470819" y="285648"/>
                  <a:pt x="430306" y="150607"/>
                </a:cubicBezTo>
                <a:cubicBezTo>
                  <a:pt x="423789" y="128884"/>
                  <a:pt x="421371" y="104931"/>
                  <a:pt x="408791" y="86061"/>
                </a:cubicBezTo>
                <a:cubicBezTo>
                  <a:pt x="372523" y="31658"/>
                  <a:pt x="406964" y="69010"/>
                  <a:pt x="355003" y="43030"/>
                </a:cubicBezTo>
                <a:cubicBezTo>
                  <a:pt x="343439" y="37248"/>
                  <a:pt x="334545" y="26766"/>
                  <a:pt x="322730" y="21515"/>
                </a:cubicBezTo>
                <a:cubicBezTo>
                  <a:pt x="302006" y="12304"/>
                  <a:pt x="258184" y="0"/>
                  <a:pt x="258184" y="0"/>
                </a:cubicBezTo>
                <a:cubicBezTo>
                  <a:pt x="204396" y="3586"/>
                  <a:pt x="149993" y="1895"/>
                  <a:pt x="96819" y="10757"/>
                </a:cubicBezTo>
                <a:cubicBezTo>
                  <a:pt x="74443" y="14486"/>
                  <a:pt x="51063" y="46473"/>
                  <a:pt x="43031" y="64546"/>
                </a:cubicBezTo>
                <a:cubicBezTo>
                  <a:pt x="33820" y="85270"/>
                  <a:pt x="28688" y="107576"/>
                  <a:pt x="21516" y="129091"/>
                </a:cubicBezTo>
                <a:cubicBezTo>
                  <a:pt x="6081" y="175394"/>
                  <a:pt x="13510" y="150358"/>
                  <a:pt x="0" y="204395"/>
                </a:cubicBezTo>
                <a:cubicBezTo>
                  <a:pt x="3586" y="251011"/>
                  <a:pt x="-2435" y="299390"/>
                  <a:pt x="10758" y="344244"/>
                </a:cubicBezTo>
                <a:cubicBezTo>
                  <a:pt x="14767" y="357875"/>
                  <a:pt x="67609" y="400589"/>
                  <a:pt x="86062" y="408790"/>
                </a:cubicBezTo>
                <a:cubicBezTo>
                  <a:pt x="106786" y="418001"/>
                  <a:pt x="150607" y="430306"/>
                  <a:pt x="150607" y="430306"/>
                </a:cubicBezTo>
                <a:cubicBezTo>
                  <a:pt x="343552" y="420658"/>
                  <a:pt x="339028" y="411797"/>
                  <a:pt x="505610" y="430306"/>
                </a:cubicBezTo>
                <a:cubicBezTo>
                  <a:pt x="604641" y="441309"/>
                  <a:pt x="513519" y="440492"/>
                  <a:pt x="623944" y="462578"/>
                </a:cubicBezTo>
                <a:cubicBezTo>
                  <a:pt x="641873" y="466164"/>
                  <a:pt x="659883" y="469369"/>
                  <a:pt x="677732" y="473336"/>
                </a:cubicBezTo>
                <a:cubicBezTo>
                  <a:pt x="692165" y="476543"/>
                  <a:pt x="706265" y="481194"/>
                  <a:pt x="720763" y="484094"/>
                </a:cubicBezTo>
                <a:cubicBezTo>
                  <a:pt x="742152" y="488372"/>
                  <a:pt x="763665" y="492146"/>
                  <a:pt x="785309" y="494851"/>
                </a:cubicBezTo>
                <a:cubicBezTo>
                  <a:pt x="874229" y="505966"/>
                  <a:pt x="898264" y="480508"/>
                  <a:pt x="903643" y="473336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39" y="1605965"/>
            <a:ext cx="690981" cy="661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34" y="1675189"/>
            <a:ext cx="642509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ring bell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500</a:t>
            </a:r>
            <a:r>
              <a:rPr lang="en-GB" dirty="0" smtClean="0"/>
              <a:t> </a:t>
            </a:r>
            <a:r>
              <a:rPr lang="en-GB" dirty="0" err="1" smtClean="0"/>
              <a:t>ms</a:t>
            </a:r>
            <a:r>
              <a:rPr lang="en-GB" dirty="0" smtClean="0"/>
              <a:t> later:</a:t>
            </a:r>
          </a:p>
          <a:p>
            <a:r>
              <a:rPr lang="en-GB" dirty="0" smtClean="0"/>
              <a:t>puff air into its eye</a:t>
            </a:r>
          </a:p>
          <a:p>
            <a:endParaRPr lang="en-GB" dirty="0"/>
          </a:p>
          <a:p>
            <a:r>
              <a:rPr lang="en-GB" dirty="0" smtClean="0"/>
              <a:t>repeat enough times and the rabbit will</a:t>
            </a:r>
          </a:p>
          <a:p>
            <a:r>
              <a:rPr lang="en-GB" dirty="0" smtClean="0"/>
              <a:t>learn to blink about </a:t>
            </a:r>
            <a:r>
              <a:rPr lang="en-GB" dirty="0" smtClean="0">
                <a:solidFill>
                  <a:srgbClr val="FF0000"/>
                </a:solidFill>
              </a:rPr>
              <a:t>500</a:t>
            </a:r>
            <a:r>
              <a:rPr lang="en-GB" dirty="0" smtClean="0"/>
              <a:t> </a:t>
            </a:r>
            <a:r>
              <a:rPr lang="en-GB" dirty="0" err="1" smtClean="0"/>
              <a:t>ms</a:t>
            </a:r>
            <a:r>
              <a:rPr lang="en-GB" dirty="0" smtClean="0"/>
              <a:t> after the bell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4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46314"/>
            <a:ext cx="821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classic experiment: </a:t>
            </a:r>
            <a:r>
              <a:rPr lang="en-GB" dirty="0" err="1" smtClean="0"/>
              <a:t>eyeblink</a:t>
            </a:r>
            <a:r>
              <a:rPr lang="en-GB" dirty="0" smtClean="0"/>
              <a:t> conditioning: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04" y="1372748"/>
            <a:ext cx="2779065" cy="231194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723069" y="2054711"/>
            <a:ext cx="966899" cy="662834"/>
          </a:xfrm>
          <a:custGeom>
            <a:avLst/>
            <a:gdLst>
              <a:gd name="connsiteX0" fmla="*/ 903643 w 904656"/>
              <a:gd name="connsiteY0" fmla="*/ 473336 h 497620"/>
              <a:gd name="connsiteX1" fmla="*/ 817582 w 904656"/>
              <a:gd name="connsiteY1" fmla="*/ 451821 h 497620"/>
              <a:gd name="connsiteX2" fmla="*/ 742278 w 904656"/>
              <a:gd name="connsiteY2" fmla="*/ 430306 h 497620"/>
              <a:gd name="connsiteX3" fmla="*/ 720763 w 904656"/>
              <a:gd name="connsiteY3" fmla="*/ 408790 h 497620"/>
              <a:gd name="connsiteX4" fmla="*/ 623944 w 904656"/>
              <a:gd name="connsiteY4" fmla="*/ 387275 h 497620"/>
              <a:gd name="connsiteX5" fmla="*/ 559398 w 904656"/>
              <a:gd name="connsiteY5" fmla="*/ 365760 h 497620"/>
              <a:gd name="connsiteX6" fmla="*/ 473337 w 904656"/>
              <a:gd name="connsiteY6" fmla="*/ 258183 h 497620"/>
              <a:gd name="connsiteX7" fmla="*/ 451822 w 904656"/>
              <a:gd name="connsiteY7" fmla="*/ 225910 h 497620"/>
              <a:gd name="connsiteX8" fmla="*/ 430306 w 904656"/>
              <a:gd name="connsiteY8" fmla="*/ 150607 h 497620"/>
              <a:gd name="connsiteX9" fmla="*/ 408791 w 904656"/>
              <a:gd name="connsiteY9" fmla="*/ 86061 h 497620"/>
              <a:gd name="connsiteX10" fmla="*/ 355003 w 904656"/>
              <a:gd name="connsiteY10" fmla="*/ 43030 h 497620"/>
              <a:gd name="connsiteX11" fmla="*/ 322730 w 904656"/>
              <a:gd name="connsiteY11" fmla="*/ 21515 h 497620"/>
              <a:gd name="connsiteX12" fmla="*/ 258184 w 904656"/>
              <a:gd name="connsiteY12" fmla="*/ 0 h 497620"/>
              <a:gd name="connsiteX13" fmla="*/ 96819 w 904656"/>
              <a:gd name="connsiteY13" fmla="*/ 10757 h 497620"/>
              <a:gd name="connsiteX14" fmla="*/ 43031 w 904656"/>
              <a:gd name="connsiteY14" fmla="*/ 64546 h 497620"/>
              <a:gd name="connsiteX15" fmla="*/ 21516 w 904656"/>
              <a:gd name="connsiteY15" fmla="*/ 129091 h 497620"/>
              <a:gd name="connsiteX16" fmla="*/ 0 w 904656"/>
              <a:gd name="connsiteY16" fmla="*/ 204395 h 497620"/>
              <a:gd name="connsiteX17" fmla="*/ 10758 w 904656"/>
              <a:gd name="connsiteY17" fmla="*/ 344244 h 497620"/>
              <a:gd name="connsiteX18" fmla="*/ 86062 w 904656"/>
              <a:gd name="connsiteY18" fmla="*/ 408790 h 497620"/>
              <a:gd name="connsiteX19" fmla="*/ 150607 w 904656"/>
              <a:gd name="connsiteY19" fmla="*/ 430306 h 497620"/>
              <a:gd name="connsiteX20" fmla="*/ 505610 w 904656"/>
              <a:gd name="connsiteY20" fmla="*/ 430306 h 497620"/>
              <a:gd name="connsiteX21" fmla="*/ 623944 w 904656"/>
              <a:gd name="connsiteY21" fmla="*/ 462578 h 497620"/>
              <a:gd name="connsiteX22" fmla="*/ 677732 w 904656"/>
              <a:gd name="connsiteY22" fmla="*/ 473336 h 497620"/>
              <a:gd name="connsiteX23" fmla="*/ 720763 w 904656"/>
              <a:gd name="connsiteY23" fmla="*/ 484094 h 497620"/>
              <a:gd name="connsiteX24" fmla="*/ 785309 w 904656"/>
              <a:gd name="connsiteY24" fmla="*/ 494851 h 497620"/>
              <a:gd name="connsiteX25" fmla="*/ 903643 w 904656"/>
              <a:gd name="connsiteY25" fmla="*/ 473336 h 49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4656" h="497620">
                <a:moveTo>
                  <a:pt x="903643" y="473336"/>
                </a:moveTo>
                <a:cubicBezTo>
                  <a:pt x="909022" y="466164"/>
                  <a:pt x="894763" y="473872"/>
                  <a:pt x="817582" y="451821"/>
                </a:cubicBezTo>
                <a:cubicBezTo>
                  <a:pt x="723026" y="424806"/>
                  <a:pt x="819657" y="456097"/>
                  <a:pt x="742278" y="430306"/>
                </a:cubicBezTo>
                <a:cubicBezTo>
                  <a:pt x="735106" y="423134"/>
                  <a:pt x="729460" y="414008"/>
                  <a:pt x="720763" y="408790"/>
                </a:cubicBezTo>
                <a:cubicBezTo>
                  <a:pt x="698782" y="395601"/>
                  <a:pt x="640074" y="391307"/>
                  <a:pt x="623944" y="387275"/>
                </a:cubicBezTo>
                <a:cubicBezTo>
                  <a:pt x="601942" y="381775"/>
                  <a:pt x="559398" y="365760"/>
                  <a:pt x="559398" y="365760"/>
                </a:cubicBezTo>
                <a:cubicBezTo>
                  <a:pt x="498083" y="304445"/>
                  <a:pt x="527619" y="339607"/>
                  <a:pt x="473337" y="258183"/>
                </a:cubicBezTo>
                <a:cubicBezTo>
                  <a:pt x="466165" y="247425"/>
                  <a:pt x="455911" y="238176"/>
                  <a:pt x="451822" y="225910"/>
                </a:cubicBezTo>
                <a:cubicBezTo>
                  <a:pt x="415677" y="117478"/>
                  <a:pt x="470819" y="285648"/>
                  <a:pt x="430306" y="150607"/>
                </a:cubicBezTo>
                <a:cubicBezTo>
                  <a:pt x="423789" y="128884"/>
                  <a:pt x="421371" y="104931"/>
                  <a:pt x="408791" y="86061"/>
                </a:cubicBezTo>
                <a:cubicBezTo>
                  <a:pt x="372523" y="31658"/>
                  <a:pt x="406964" y="69010"/>
                  <a:pt x="355003" y="43030"/>
                </a:cubicBezTo>
                <a:cubicBezTo>
                  <a:pt x="343439" y="37248"/>
                  <a:pt x="334545" y="26766"/>
                  <a:pt x="322730" y="21515"/>
                </a:cubicBezTo>
                <a:cubicBezTo>
                  <a:pt x="302006" y="12304"/>
                  <a:pt x="258184" y="0"/>
                  <a:pt x="258184" y="0"/>
                </a:cubicBezTo>
                <a:cubicBezTo>
                  <a:pt x="204396" y="3586"/>
                  <a:pt x="149993" y="1895"/>
                  <a:pt x="96819" y="10757"/>
                </a:cubicBezTo>
                <a:cubicBezTo>
                  <a:pt x="74443" y="14486"/>
                  <a:pt x="51063" y="46473"/>
                  <a:pt x="43031" y="64546"/>
                </a:cubicBezTo>
                <a:cubicBezTo>
                  <a:pt x="33820" y="85270"/>
                  <a:pt x="28688" y="107576"/>
                  <a:pt x="21516" y="129091"/>
                </a:cubicBezTo>
                <a:cubicBezTo>
                  <a:pt x="6081" y="175394"/>
                  <a:pt x="13510" y="150358"/>
                  <a:pt x="0" y="204395"/>
                </a:cubicBezTo>
                <a:cubicBezTo>
                  <a:pt x="3586" y="251011"/>
                  <a:pt x="-2435" y="299390"/>
                  <a:pt x="10758" y="344244"/>
                </a:cubicBezTo>
                <a:cubicBezTo>
                  <a:pt x="14767" y="357875"/>
                  <a:pt x="67609" y="400589"/>
                  <a:pt x="86062" y="408790"/>
                </a:cubicBezTo>
                <a:cubicBezTo>
                  <a:pt x="106786" y="418001"/>
                  <a:pt x="150607" y="430306"/>
                  <a:pt x="150607" y="430306"/>
                </a:cubicBezTo>
                <a:cubicBezTo>
                  <a:pt x="343552" y="420658"/>
                  <a:pt x="339028" y="411797"/>
                  <a:pt x="505610" y="430306"/>
                </a:cubicBezTo>
                <a:cubicBezTo>
                  <a:pt x="604641" y="441309"/>
                  <a:pt x="513519" y="440492"/>
                  <a:pt x="623944" y="462578"/>
                </a:cubicBezTo>
                <a:cubicBezTo>
                  <a:pt x="641873" y="466164"/>
                  <a:pt x="659883" y="469369"/>
                  <a:pt x="677732" y="473336"/>
                </a:cubicBezTo>
                <a:cubicBezTo>
                  <a:pt x="692165" y="476543"/>
                  <a:pt x="706265" y="481194"/>
                  <a:pt x="720763" y="484094"/>
                </a:cubicBezTo>
                <a:cubicBezTo>
                  <a:pt x="742152" y="488372"/>
                  <a:pt x="763665" y="492146"/>
                  <a:pt x="785309" y="494851"/>
                </a:cubicBezTo>
                <a:cubicBezTo>
                  <a:pt x="874229" y="505966"/>
                  <a:pt x="898264" y="480508"/>
                  <a:pt x="903643" y="473336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39" y="1605965"/>
            <a:ext cx="690981" cy="661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34" y="1675189"/>
            <a:ext cx="642509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ring bell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200</a:t>
            </a:r>
            <a:r>
              <a:rPr lang="en-GB" dirty="0" smtClean="0"/>
              <a:t> </a:t>
            </a:r>
            <a:r>
              <a:rPr lang="en-GB" dirty="0" err="1" smtClean="0"/>
              <a:t>ms</a:t>
            </a:r>
            <a:r>
              <a:rPr lang="en-GB" dirty="0" smtClean="0"/>
              <a:t> later:</a:t>
            </a:r>
          </a:p>
          <a:p>
            <a:r>
              <a:rPr lang="en-GB" dirty="0" smtClean="0"/>
              <a:t>puff air into its eye</a:t>
            </a:r>
          </a:p>
          <a:p>
            <a:endParaRPr lang="en-GB" dirty="0"/>
          </a:p>
          <a:p>
            <a:r>
              <a:rPr lang="en-GB" dirty="0" smtClean="0"/>
              <a:t>repeat enough times and the rabbit will</a:t>
            </a:r>
          </a:p>
          <a:p>
            <a:r>
              <a:rPr lang="en-GB" dirty="0" smtClean="0"/>
              <a:t>learn to blink about </a:t>
            </a:r>
            <a:r>
              <a:rPr lang="en-GB" dirty="0" smtClean="0">
                <a:solidFill>
                  <a:srgbClr val="FF0000"/>
                </a:solidFill>
              </a:rPr>
              <a:t>200</a:t>
            </a:r>
            <a:r>
              <a:rPr lang="en-GB" dirty="0" smtClean="0"/>
              <a:t> </a:t>
            </a:r>
            <a:r>
              <a:rPr lang="en-GB" dirty="0" err="1" smtClean="0"/>
              <a:t>ms</a:t>
            </a:r>
            <a:r>
              <a:rPr lang="en-GB" dirty="0" smtClean="0"/>
              <a:t> after the bell</a:t>
            </a:r>
          </a:p>
        </p:txBody>
      </p:sp>
    </p:spTree>
    <p:extLst>
      <p:ext uri="{BB962C8B-B14F-4D97-AF65-F5344CB8AC3E}">
        <p14:creationId xmlns:p14="http://schemas.microsoft.com/office/powerpoint/2010/main" val="21033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771525"/>
            <a:ext cx="43910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46314"/>
            <a:ext cx="82104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People have been trying to figure out how the brain does this for a long time.</a:t>
            </a:r>
          </a:p>
          <a:p>
            <a:endParaRPr lang="en-GB" dirty="0"/>
          </a:p>
          <a:p>
            <a:r>
              <a:rPr lang="en-GB" dirty="0" smtClean="0"/>
              <a:t>At least for </a:t>
            </a:r>
            <a:r>
              <a:rPr lang="en-GB" dirty="0" err="1" smtClean="0"/>
              <a:t>eyeblink</a:t>
            </a:r>
            <a:r>
              <a:rPr lang="en-GB" dirty="0" smtClean="0"/>
              <a:t> conditioning, learning takes place in the cerebellum.</a:t>
            </a:r>
          </a:p>
          <a:p>
            <a:endParaRPr lang="en-GB" dirty="0"/>
          </a:p>
          <a:p>
            <a:r>
              <a:rPr lang="en-GB" dirty="0" smtClean="0"/>
              <a:t>So maybe if we figure out exactly how, we’ll learn something about how the brain works.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5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 bwMode="auto">
          <a:xfrm rot="5400000">
            <a:off x="1553530" y="3309623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1594084" y="3655465"/>
            <a:ext cx="165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1690366" y="3374545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5400000">
            <a:off x="1342842" y="2875763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1306035" y="4961723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1879959" y="484492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1610834" y="494787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>
            <a:off x="1981204" y="5210161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35120" y="3640702"/>
            <a:ext cx="1343205" cy="1111978"/>
            <a:chOff x="1835120" y="3640702"/>
            <a:chExt cx="1343205" cy="1111978"/>
          </a:xfrm>
          <a:solidFill>
            <a:srgbClr val="FF00FF"/>
          </a:solidFill>
        </p:grpSpPr>
        <p:sp>
          <p:nvSpPr>
            <p:cNvPr id="26" name="Oval 25"/>
            <p:cNvSpPr/>
            <p:nvPr/>
          </p:nvSpPr>
          <p:spPr bwMode="auto">
            <a:xfrm>
              <a:off x="2398395" y="38720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550795" y="40244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149120" y="3714823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247788" y="40944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38014" y="389428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195501" y="42673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347901" y="44197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76937" y="408892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145007" y="453078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835120" y="428961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792330" y="382016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027718" y="40148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704011" y="364070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802679" y="402028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485352" y="376706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986479" y="4371488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497063" y="42015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737204" y="4214291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652072" y="4604439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26098" y="439375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1990" y="3714822"/>
            <a:ext cx="1361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granule</a:t>
            </a:r>
          </a:p>
          <a:p>
            <a:r>
              <a:rPr lang="en-GB" dirty="0" smtClean="0"/>
              <a:t>cells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61829" y="5459329"/>
            <a:ext cx="1995212" cy="739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139" y="538483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9819" y="5384831"/>
            <a:ext cx="1346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air puff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64" name="Freeform 63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5" name="Straight Connector 64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Freeform 67"/>
          <p:cNvSpPr/>
          <p:nvPr/>
        </p:nvSpPr>
        <p:spPr bwMode="auto">
          <a:xfrm>
            <a:off x="6303981" y="4238469"/>
            <a:ext cx="2474259" cy="290500"/>
          </a:xfrm>
          <a:custGeom>
            <a:avLst/>
            <a:gdLst>
              <a:gd name="connsiteX0" fmla="*/ 0 w 2474259"/>
              <a:gd name="connsiteY0" fmla="*/ 10802 h 290500"/>
              <a:gd name="connsiteX1" fmla="*/ 86061 w 2474259"/>
              <a:gd name="connsiteY1" fmla="*/ 44 h 290500"/>
              <a:gd name="connsiteX2" fmla="*/ 441064 w 2474259"/>
              <a:gd name="connsiteY2" fmla="*/ 21559 h 290500"/>
              <a:gd name="connsiteX3" fmla="*/ 666974 w 2474259"/>
              <a:gd name="connsiteY3" fmla="*/ 43075 h 290500"/>
              <a:gd name="connsiteX4" fmla="*/ 688490 w 2474259"/>
              <a:gd name="connsiteY4" fmla="*/ 64590 h 290500"/>
              <a:gd name="connsiteX5" fmla="*/ 720763 w 2474259"/>
              <a:gd name="connsiteY5" fmla="*/ 118378 h 290500"/>
              <a:gd name="connsiteX6" fmla="*/ 731520 w 2474259"/>
              <a:gd name="connsiteY6" fmla="*/ 150651 h 290500"/>
              <a:gd name="connsiteX7" fmla="*/ 774551 w 2474259"/>
              <a:gd name="connsiteY7" fmla="*/ 204439 h 290500"/>
              <a:gd name="connsiteX8" fmla="*/ 785308 w 2474259"/>
              <a:gd name="connsiteY8" fmla="*/ 236712 h 290500"/>
              <a:gd name="connsiteX9" fmla="*/ 839097 w 2474259"/>
              <a:gd name="connsiteY9" fmla="*/ 268985 h 290500"/>
              <a:gd name="connsiteX10" fmla="*/ 871370 w 2474259"/>
              <a:gd name="connsiteY10" fmla="*/ 290500 h 290500"/>
              <a:gd name="connsiteX11" fmla="*/ 946673 w 2474259"/>
              <a:gd name="connsiteY11" fmla="*/ 279743 h 290500"/>
              <a:gd name="connsiteX12" fmla="*/ 1021977 w 2474259"/>
              <a:gd name="connsiteY12" fmla="*/ 258227 h 290500"/>
              <a:gd name="connsiteX13" fmla="*/ 1043492 w 2474259"/>
              <a:gd name="connsiteY13" fmla="*/ 225955 h 290500"/>
              <a:gd name="connsiteX14" fmla="*/ 1054250 w 2474259"/>
              <a:gd name="connsiteY14" fmla="*/ 193682 h 290500"/>
              <a:gd name="connsiteX15" fmla="*/ 1108038 w 2474259"/>
              <a:gd name="connsiteY15" fmla="*/ 150651 h 290500"/>
              <a:gd name="connsiteX16" fmla="*/ 1118795 w 2474259"/>
              <a:gd name="connsiteY16" fmla="*/ 118378 h 290500"/>
              <a:gd name="connsiteX17" fmla="*/ 1183341 w 2474259"/>
              <a:gd name="connsiteY17" fmla="*/ 96863 h 290500"/>
              <a:gd name="connsiteX18" fmla="*/ 1333948 w 2474259"/>
              <a:gd name="connsiteY18" fmla="*/ 32317 h 290500"/>
              <a:gd name="connsiteX19" fmla="*/ 1581374 w 2474259"/>
              <a:gd name="connsiteY19" fmla="*/ 43075 h 290500"/>
              <a:gd name="connsiteX20" fmla="*/ 1947134 w 2474259"/>
              <a:gd name="connsiteY20" fmla="*/ 21559 h 290500"/>
              <a:gd name="connsiteX21" fmla="*/ 2140772 w 2474259"/>
              <a:gd name="connsiteY21" fmla="*/ 32317 h 290500"/>
              <a:gd name="connsiteX22" fmla="*/ 2173045 w 2474259"/>
              <a:gd name="connsiteY22" fmla="*/ 43075 h 290500"/>
              <a:gd name="connsiteX23" fmla="*/ 2226833 w 2474259"/>
              <a:gd name="connsiteY23" fmla="*/ 53832 h 290500"/>
              <a:gd name="connsiteX24" fmla="*/ 2474259 w 2474259"/>
              <a:gd name="connsiteY24" fmla="*/ 43075 h 2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4259" h="290500">
                <a:moveTo>
                  <a:pt x="0" y="10802"/>
                </a:moveTo>
                <a:cubicBezTo>
                  <a:pt x="28687" y="7216"/>
                  <a:pt x="57159" y="-661"/>
                  <a:pt x="86061" y="44"/>
                </a:cubicBezTo>
                <a:cubicBezTo>
                  <a:pt x="204577" y="2934"/>
                  <a:pt x="441064" y="21559"/>
                  <a:pt x="441064" y="21559"/>
                </a:cubicBezTo>
                <a:cubicBezTo>
                  <a:pt x="553184" y="58934"/>
                  <a:pt x="356438" y="-3506"/>
                  <a:pt x="666974" y="43075"/>
                </a:cubicBezTo>
                <a:cubicBezTo>
                  <a:pt x="677004" y="44580"/>
                  <a:pt x="681318" y="57418"/>
                  <a:pt x="688490" y="64590"/>
                </a:cubicBezTo>
                <a:cubicBezTo>
                  <a:pt x="718963" y="156014"/>
                  <a:pt x="676463" y="44545"/>
                  <a:pt x="720763" y="118378"/>
                </a:cubicBezTo>
                <a:cubicBezTo>
                  <a:pt x="726597" y="128102"/>
                  <a:pt x="726449" y="140509"/>
                  <a:pt x="731520" y="150651"/>
                </a:cubicBezTo>
                <a:cubicBezTo>
                  <a:pt x="745091" y="177794"/>
                  <a:pt x="754538" y="184427"/>
                  <a:pt x="774551" y="204439"/>
                </a:cubicBezTo>
                <a:cubicBezTo>
                  <a:pt x="778137" y="215197"/>
                  <a:pt x="779474" y="226988"/>
                  <a:pt x="785308" y="236712"/>
                </a:cubicBezTo>
                <a:cubicBezTo>
                  <a:pt x="803317" y="266728"/>
                  <a:pt x="810087" y="254480"/>
                  <a:pt x="839097" y="268985"/>
                </a:cubicBezTo>
                <a:cubicBezTo>
                  <a:pt x="850661" y="274767"/>
                  <a:pt x="860612" y="283328"/>
                  <a:pt x="871370" y="290500"/>
                </a:cubicBezTo>
                <a:cubicBezTo>
                  <a:pt x="896471" y="286914"/>
                  <a:pt x="921726" y="284279"/>
                  <a:pt x="946673" y="279743"/>
                </a:cubicBezTo>
                <a:cubicBezTo>
                  <a:pt x="976390" y="274340"/>
                  <a:pt x="994326" y="267444"/>
                  <a:pt x="1021977" y="258227"/>
                </a:cubicBezTo>
                <a:cubicBezTo>
                  <a:pt x="1029149" y="247470"/>
                  <a:pt x="1037710" y="237519"/>
                  <a:pt x="1043492" y="225955"/>
                </a:cubicBezTo>
                <a:cubicBezTo>
                  <a:pt x="1048563" y="215813"/>
                  <a:pt x="1048416" y="203406"/>
                  <a:pt x="1054250" y="193682"/>
                </a:cubicBezTo>
                <a:cubicBezTo>
                  <a:pt x="1064470" y="176648"/>
                  <a:pt x="1093377" y="160425"/>
                  <a:pt x="1108038" y="150651"/>
                </a:cubicBezTo>
                <a:cubicBezTo>
                  <a:pt x="1111624" y="139893"/>
                  <a:pt x="1109568" y="124969"/>
                  <a:pt x="1118795" y="118378"/>
                </a:cubicBezTo>
                <a:cubicBezTo>
                  <a:pt x="1137250" y="105196"/>
                  <a:pt x="1183341" y="96863"/>
                  <a:pt x="1183341" y="96863"/>
                </a:cubicBezTo>
                <a:cubicBezTo>
                  <a:pt x="1260091" y="20115"/>
                  <a:pt x="1211929" y="45875"/>
                  <a:pt x="1333948" y="32317"/>
                </a:cubicBezTo>
                <a:cubicBezTo>
                  <a:pt x="1416423" y="35903"/>
                  <a:pt x="1498821" y="43075"/>
                  <a:pt x="1581374" y="43075"/>
                </a:cubicBezTo>
                <a:cubicBezTo>
                  <a:pt x="1892825" y="43075"/>
                  <a:pt x="1812751" y="66355"/>
                  <a:pt x="1947134" y="21559"/>
                </a:cubicBezTo>
                <a:cubicBezTo>
                  <a:pt x="2011680" y="25145"/>
                  <a:pt x="2076418" y="26188"/>
                  <a:pt x="2140772" y="32317"/>
                </a:cubicBezTo>
                <a:cubicBezTo>
                  <a:pt x="2152061" y="33392"/>
                  <a:pt x="2162044" y="40325"/>
                  <a:pt x="2173045" y="43075"/>
                </a:cubicBezTo>
                <a:cubicBezTo>
                  <a:pt x="2190783" y="47510"/>
                  <a:pt x="2208904" y="50246"/>
                  <a:pt x="2226833" y="53832"/>
                </a:cubicBezTo>
                <a:cubicBezTo>
                  <a:pt x="2445552" y="42321"/>
                  <a:pt x="2363002" y="43075"/>
                  <a:pt x="2474259" y="4307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6674209" y="467841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bell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16200000">
            <a:off x="7103111" y="4739684"/>
            <a:ext cx="7459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7228290" y="4986770"/>
            <a:ext cx="1012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air puff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95" name="Straight Arrow Connector 94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9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8" grpId="0"/>
      <p:bldP spid="64" grpId="0" animBg="1"/>
      <p:bldP spid="68" grpId="0" animBg="1"/>
      <p:bldP spid="69" grpId="0"/>
      <p:bldP spid="70" grpId="0"/>
      <p:bldP spid="7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 bwMode="auto">
          <a:xfrm rot="5400000">
            <a:off x="1553530" y="3309623"/>
            <a:ext cx="230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1594084" y="3655465"/>
            <a:ext cx="165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1690366" y="3374545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5400000">
            <a:off x="1342842" y="2875763"/>
            <a:ext cx="17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6200000">
            <a:off x="1306035" y="4961723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>
            <a:off x="1879959" y="484492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>
            <a:off x="1610834" y="4947875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>
            <a:off x="1981204" y="5210161"/>
            <a:ext cx="151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512605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12605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512605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512605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512605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512605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9" y="1613647"/>
            <a:ext cx="1408311" cy="2049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151069" y="1990162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11450" y="2157623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57432" y="2325084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61829" y="249254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493" y="2660006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95893" y="2827465"/>
            <a:ext cx="28507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7829" y="1527586"/>
            <a:ext cx="1208698" cy="2043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6108" y="1910268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</a:t>
            </a:r>
          </a:p>
          <a:p>
            <a:r>
              <a:rPr lang="en-GB" dirty="0" err="1" smtClean="0"/>
              <a:t>fibers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16020" y="47799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Purkinje cell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35120" y="3640702"/>
            <a:ext cx="1343205" cy="1111978"/>
            <a:chOff x="1835120" y="3640702"/>
            <a:chExt cx="1343205" cy="1111978"/>
          </a:xfrm>
          <a:solidFill>
            <a:srgbClr val="FF00FF"/>
          </a:solidFill>
        </p:grpSpPr>
        <p:sp>
          <p:nvSpPr>
            <p:cNvPr id="26" name="Oval 25"/>
            <p:cNvSpPr/>
            <p:nvPr/>
          </p:nvSpPr>
          <p:spPr bwMode="auto">
            <a:xfrm>
              <a:off x="2398395" y="38720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550795" y="40244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149120" y="3714823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247788" y="40944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38014" y="389428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195501" y="42673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347901" y="441974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76937" y="408892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145007" y="453078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835120" y="428961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792330" y="382016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027718" y="4014805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704011" y="3640702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802679" y="402028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485352" y="3767066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986479" y="4371488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497063" y="4201520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737204" y="4214291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652072" y="4604439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26098" y="4393754"/>
              <a:ext cx="150607" cy="148241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1990" y="3714822"/>
            <a:ext cx="1361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granule</a:t>
            </a:r>
          </a:p>
          <a:p>
            <a:r>
              <a:rPr lang="en-GB" dirty="0" smtClean="0"/>
              <a:t>cells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61829" y="5459329"/>
            <a:ext cx="1995212" cy="739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139" y="538483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9819" y="5384831"/>
            <a:ext cx="1346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air puff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646842" y="1762503"/>
            <a:ext cx="1121971" cy="3659351"/>
            <a:chOff x="3646842" y="1762503"/>
            <a:chExt cx="1121971" cy="3659351"/>
          </a:xfrm>
        </p:grpSpPr>
        <p:sp>
          <p:nvSpPr>
            <p:cNvPr id="6" name="Freeform 5"/>
            <p:cNvSpPr/>
            <p:nvPr/>
          </p:nvSpPr>
          <p:spPr bwMode="auto">
            <a:xfrm>
              <a:off x="4108363" y="1861073"/>
              <a:ext cx="660450" cy="3560781"/>
            </a:xfrm>
            <a:custGeom>
              <a:avLst/>
              <a:gdLst>
                <a:gd name="connsiteX0" fmla="*/ 44089 w 660450"/>
                <a:gd name="connsiteY0" fmla="*/ 3377901 h 3377901"/>
                <a:gd name="connsiteX1" fmla="*/ 54846 w 660450"/>
                <a:gd name="connsiteY1" fmla="*/ 2011680 h 3377901"/>
                <a:gd name="connsiteX2" fmla="*/ 65604 w 660450"/>
                <a:gd name="connsiteY2" fmla="*/ 1979407 h 3377901"/>
                <a:gd name="connsiteX3" fmla="*/ 87119 w 660450"/>
                <a:gd name="connsiteY3" fmla="*/ 1893346 h 3377901"/>
                <a:gd name="connsiteX4" fmla="*/ 97877 w 660450"/>
                <a:gd name="connsiteY4" fmla="*/ 1850315 h 3377901"/>
                <a:gd name="connsiteX5" fmla="*/ 119392 w 660450"/>
                <a:gd name="connsiteY5" fmla="*/ 1818042 h 3377901"/>
                <a:gd name="connsiteX6" fmla="*/ 130150 w 660450"/>
                <a:gd name="connsiteY6" fmla="*/ 1753496 h 3377901"/>
                <a:gd name="connsiteX7" fmla="*/ 140908 w 660450"/>
                <a:gd name="connsiteY7" fmla="*/ 1721223 h 3377901"/>
                <a:gd name="connsiteX8" fmla="*/ 151665 w 660450"/>
                <a:gd name="connsiteY8" fmla="*/ 1678193 h 3377901"/>
                <a:gd name="connsiteX9" fmla="*/ 183938 w 660450"/>
                <a:gd name="connsiteY9" fmla="*/ 1581374 h 3377901"/>
                <a:gd name="connsiteX10" fmla="*/ 183938 w 660450"/>
                <a:gd name="connsiteY10" fmla="*/ 1333948 h 3377901"/>
                <a:gd name="connsiteX11" fmla="*/ 151665 w 660450"/>
                <a:gd name="connsiteY11" fmla="*/ 1323191 h 3377901"/>
                <a:gd name="connsiteX12" fmla="*/ 54846 w 660450"/>
                <a:gd name="connsiteY12" fmla="*/ 1312433 h 3377901"/>
                <a:gd name="connsiteX13" fmla="*/ 1058 w 660450"/>
                <a:gd name="connsiteY13" fmla="*/ 1269402 h 3377901"/>
                <a:gd name="connsiteX14" fmla="*/ 33331 w 660450"/>
                <a:gd name="connsiteY14" fmla="*/ 1129553 h 3377901"/>
                <a:gd name="connsiteX15" fmla="*/ 65604 w 660450"/>
                <a:gd name="connsiteY15" fmla="*/ 1118795 h 3377901"/>
                <a:gd name="connsiteX16" fmla="*/ 205453 w 660450"/>
                <a:gd name="connsiteY16" fmla="*/ 1129553 h 3377901"/>
                <a:gd name="connsiteX17" fmla="*/ 280757 w 660450"/>
                <a:gd name="connsiteY17" fmla="*/ 1140311 h 3377901"/>
                <a:gd name="connsiteX18" fmla="*/ 356061 w 660450"/>
                <a:gd name="connsiteY18" fmla="*/ 1129553 h 3377901"/>
                <a:gd name="connsiteX19" fmla="*/ 420606 w 660450"/>
                <a:gd name="connsiteY19" fmla="*/ 1097280 h 3377901"/>
                <a:gd name="connsiteX20" fmla="*/ 431364 w 660450"/>
                <a:gd name="connsiteY20" fmla="*/ 1065007 h 3377901"/>
                <a:gd name="connsiteX21" fmla="*/ 485152 w 660450"/>
                <a:gd name="connsiteY21" fmla="*/ 817581 h 3377901"/>
                <a:gd name="connsiteX22" fmla="*/ 538941 w 660450"/>
                <a:gd name="connsiteY22" fmla="*/ 774551 h 3377901"/>
                <a:gd name="connsiteX23" fmla="*/ 581971 w 660450"/>
                <a:gd name="connsiteY23" fmla="*/ 688489 h 3377901"/>
                <a:gd name="connsiteX24" fmla="*/ 581971 w 660450"/>
                <a:gd name="connsiteY24" fmla="*/ 688489 h 3377901"/>
                <a:gd name="connsiteX25" fmla="*/ 625002 w 660450"/>
                <a:gd name="connsiteY25" fmla="*/ 623943 h 3377901"/>
                <a:gd name="connsiteX26" fmla="*/ 657275 w 660450"/>
                <a:gd name="connsiteY26" fmla="*/ 516367 h 3377901"/>
                <a:gd name="connsiteX27" fmla="*/ 646517 w 660450"/>
                <a:gd name="connsiteY27" fmla="*/ 484094 h 3377901"/>
                <a:gd name="connsiteX28" fmla="*/ 614244 w 660450"/>
                <a:gd name="connsiteY28" fmla="*/ 473336 h 3377901"/>
                <a:gd name="connsiteX29" fmla="*/ 581971 w 660450"/>
                <a:gd name="connsiteY29" fmla="*/ 451821 h 3377901"/>
                <a:gd name="connsiteX30" fmla="*/ 560456 w 660450"/>
                <a:gd name="connsiteY30" fmla="*/ 419548 h 3377901"/>
                <a:gd name="connsiteX31" fmla="*/ 528183 w 660450"/>
                <a:gd name="connsiteY31" fmla="*/ 355002 h 3377901"/>
                <a:gd name="connsiteX32" fmla="*/ 538941 w 660450"/>
                <a:gd name="connsiteY32" fmla="*/ 225911 h 3377901"/>
                <a:gd name="connsiteX33" fmla="*/ 560456 w 660450"/>
                <a:gd name="connsiteY33" fmla="*/ 204395 h 3377901"/>
                <a:gd name="connsiteX34" fmla="*/ 614244 w 660450"/>
                <a:gd name="connsiteY34" fmla="*/ 150607 h 3377901"/>
                <a:gd name="connsiteX35" fmla="*/ 635759 w 660450"/>
                <a:gd name="connsiteY35" fmla="*/ 118334 h 3377901"/>
                <a:gd name="connsiteX36" fmla="*/ 646517 w 660450"/>
                <a:gd name="connsiteY36" fmla="*/ 64546 h 3377901"/>
                <a:gd name="connsiteX37" fmla="*/ 614244 w 660450"/>
                <a:gd name="connsiteY37" fmla="*/ 53788 h 3377901"/>
                <a:gd name="connsiteX38" fmla="*/ 592729 w 660450"/>
                <a:gd name="connsiteY38" fmla="*/ 21515 h 3377901"/>
                <a:gd name="connsiteX39" fmla="*/ 571213 w 660450"/>
                <a:gd name="connsiteY39" fmla="*/ 0 h 3377901"/>
                <a:gd name="connsiteX0" fmla="*/ 54846 w 660450"/>
                <a:gd name="connsiteY0" fmla="*/ 3560781 h 3560781"/>
                <a:gd name="connsiteX1" fmla="*/ 54846 w 660450"/>
                <a:gd name="connsiteY1" fmla="*/ 2011680 h 3560781"/>
                <a:gd name="connsiteX2" fmla="*/ 65604 w 660450"/>
                <a:gd name="connsiteY2" fmla="*/ 1979407 h 3560781"/>
                <a:gd name="connsiteX3" fmla="*/ 87119 w 660450"/>
                <a:gd name="connsiteY3" fmla="*/ 1893346 h 3560781"/>
                <a:gd name="connsiteX4" fmla="*/ 97877 w 660450"/>
                <a:gd name="connsiteY4" fmla="*/ 1850315 h 3560781"/>
                <a:gd name="connsiteX5" fmla="*/ 119392 w 660450"/>
                <a:gd name="connsiteY5" fmla="*/ 1818042 h 3560781"/>
                <a:gd name="connsiteX6" fmla="*/ 130150 w 660450"/>
                <a:gd name="connsiteY6" fmla="*/ 1753496 h 3560781"/>
                <a:gd name="connsiteX7" fmla="*/ 140908 w 660450"/>
                <a:gd name="connsiteY7" fmla="*/ 1721223 h 3560781"/>
                <a:gd name="connsiteX8" fmla="*/ 151665 w 660450"/>
                <a:gd name="connsiteY8" fmla="*/ 1678193 h 3560781"/>
                <a:gd name="connsiteX9" fmla="*/ 183938 w 660450"/>
                <a:gd name="connsiteY9" fmla="*/ 1581374 h 3560781"/>
                <a:gd name="connsiteX10" fmla="*/ 183938 w 660450"/>
                <a:gd name="connsiteY10" fmla="*/ 1333948 h 3560781"/>
                <a:gd name="connsiteX11" fmla="*/ 151665 w 660450"/>
                <a:gd name="connsiteY11" fmla="*/ 1323191 h 3560781"/>
                <a:gd name="connsiteX12" fmla="*/ 54846 w 660450"/>
                <a:gd name="connsiteY12" fmla="*/ 1312433 h 3560781"/>
                <a:gd name="connsiteX13" fmla="*/ 1058 w 660450"/>
                <a:gd name="connsiteY13" fmla="*/ 1269402 h 3560781"/>
                <a:gd name="connsiteX14" fmla="*/ 33331 w 660450"/>
                <a:gd name="connsiteY14" fmla="*/ 1129553 h 3560781"/>
                <a:gd name="connsiteX15" fmla="*/ 65604 w 660450"/>
                <a:gd name="connsiteY15" fmla="*/ 1118795 h 3560781"/>
                <a:gd name="connsiteX16" fmla="*/ 205453 w 660450"/>
                <a:gd name="connsiteY16" fmla="*/ 1129553 h 3560781"/>
                <a:gd name="connsiteX17" fmla="*/ 280757 w 660450"/>
                <a:gd name="connsiteY17" fmla="*/ 1140311 h 3560781"/>
                <a:gd name="connsiteX18" fmla="*/ 356061 w 660450"/>
                <a:gd name="connsiteY18" fmla="*/ 1129553 h 3560781"/>
                <a:gd name="connsiteX19" fmla="*/ 420606 w 660450"/>
                <a:gd name="connsiteY19" fmla="*/ 1097280 h 3560781"/>
                <a:gd name="connsiteX20" fmla="*/ 431364 w 660450"/>
                <a:gd name="connsiteY20" fmla="*/ 1065007 h 3560781"/>
                <a:gd name="connsiteX21" fmla="*/ 485152 w 660450"/>
                <a:gd name="connsiteY21" fmla="*/ 817581 h 3560781"/>
                <a:gd name="connsiteX22" fmla="*/ 538941 w 660450"/>
                <a:gd name="connsiteY22" fmla="*/ 774551 h 3560781"/>
                <a:gd name="connsiteX23" fmla="*/ 581971 w 660450"/>
                <a:gd name="connsiteY23" fmla="*/ 688489 h 3560781"/>
                <a:gd name="connsiteX24" fmla="*/ 581971 w 660450"/>
                <a:gd name="connsiteY24" fmla="*/ 688489 h 3560781"/>
                <a:gd name="connsiteX25" fmla="*/ 625002 w 660450"/>
                <a:gd name="connsiteY25" fmla="*/ 623943 h 3560781"/>
                <a:gd name="connsiteX26" fmla="*/ 657275 w 660450"/>
                <a:gd name="connsiteY26" fmla="*/ 516367 h 3560781"/>
                <a:gd name="connsiteX27" fmla="*/ 646517 w 660450"/>
                <a:gd name="connsiteY27" fmla="*/ 484094 h 3560781"/>
                <a:gd name="connsiteX28" fmla="*/ 614244 w 660450"/>
                <a:gd name="connsiteY28" fmla="*/ 473336 h 3560781"/>
                <a:gd name="connsiteX29" fmla="*/ 581971 w 660450"/>
                <a:gd name="connsiteY29" fmla="*/ 451821 h 3560781"/>
                <a:gd name="connsiteX30" fmla="*/ 560456 w 660450"/>
                <a:gd name="connsiteY30" fmla="*/ 419548 h 3560781"/>
                <a:gd name="connsiteX31" fmla="*/ 528183 w 660450"/>
                <a:gd name="connsiteY31" fmla="*/ 355002 h 3560781"/>
                <a:gd name="connsiteX32" fmla="*/ 538941 w 660450"/>
                <a:gd name="connsiteY32" fmla="*/ 225911 h 3560781"/>
                <a:gd name="connsiteX33" fmla="*/ 560456 w 660450"/>
                <a:gd name="connsiteY33" fmla="*/ 204395 h 3560781"/>
                <a:gd name="connsiteX34" fmla="*/ 614244 w 660450"/>
                <a:gd name="connsiteY34" fmla="*/ 150607 h 3560781"/>
                <a:gd name="connsiteX35" fmla="*/ 635759 w 660450"/>
                <a:gd name="connsiteY35" fmla="*/ 118334 h 3560781"/>
                <a:gd name="connsiteX36" fmla="*/ 646517 w 660450"/>
                <a:gd name="connsiteY36" fmla="*/ 64546 h 3560781"/>
                <a:gd name="connsiteX37" fmla="*/ 614244 w 660450"/>
                <a:gd name="connsiteY37" fmla="*/ 53788 h 3560781"/>
                <a:gd name="connsiteX38" fmla="*/ 592729 w 660450"/>
                <a:gd name="connsiteY38" fmla="*/ 21515 h 3560781"/>
                <a:gd name="connsiteX39" fmla="*/ 571213 w 660450"/>
                <a:gd name="connsiteY39" fmla="*/ 0 h 35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0450" h="3560781">
                  <a:moveTo>
                    <a:pt x="54846" y="3560781"/>
                  </a:moveTo>
                  <a:cubicBezTo>
                    <a:pt x="58432" y="3105374"/>
                    <a:pt x="47840" y="2467047"/>
                    <a:pt x="54846" y="2011680"/>
                  </a:cubicBezTo>
                  <a:cubicBezTo>
                    <a:pt x="55020" y="2000342"/>
                    <a:pt x="62854" y="1990408"/>
                    <a:pt x="65604" y="1979407"/>
                  </a:cubicBezTo>
                  <a:cubicBezTo>
                    <a:pt x="131232" y="1716903"/>
                    <a:pt x="37930" y="2065510"/>
                    <a:pt x="87119" y="1893346"/>
                  </a:cubicBezTo>
                  <a:cubicBezTo>
                    <a:pt x="91181" y="1879130"/>
                    <a:pt x="92053" y="1863905"/>
                    <a:pt x="97877" y="1850315"/>
                  </a:cubicBezTo>
                  <a:cubicBezTo>
                    <a:pt x="102970" y="1838431"/>
                    <a:pt x="112220" y="1828800"/>
                    <a:pt x="119392" y="1818042"/>
                  </a:cubicBezTo>
                  <a:cubicBezTo>
                    <a:pt x="122978" y="1796527"/>
                    <a:pt x="125418" y="1774789"/>
                    <a:pt x="130150" y="1753496"/>
                  </a:cubicBezTo>
                  <a:cubicBezTo>
                    <a:pt x="132610" y="1742426"/>
                    <a:pt x="137793" y="1732126"/>
                    <a:pt x="140908" y="1721223"/>
                  </a:cubicBezTo>
                  <a:cubicBezTo>
                    <a:pt x="144970" y="1707007"/>
                    <a:pt x="147317" y="1692324"/>
                    <a:pt x="151665" y="1678193"/>
                  </a:cubicBezTo>
                  <a:cubicBezTo>
                    <a:pt x="161669" y="1645679"/>
                    <a:pt x="183938" y="1581374"/>
                    <a:pt x="183938" y="1581374"/>
                  </a:cubicBezTo>
                  <a:cubicBezTo>
                    <a:pt x="184383" y="1574257"/>
                    <a:pt x="208073" y="1382217"/>
                    <a:pt x="183938" y="1333948"/>
                  </a:cubicBezTo>
                  <a:cubicBezTo>
                    <a:pt x="178867" y="1323806"/>
                    <a:pt x="162850" y="1325055"/>
                    <a:pt x="151665" y="1323191"/>
                  </a:cubicBezTo>
                  <a:cubicBezTo>
                    <a:pt x="119635" y="1317853"/>
                    <a:pt x="87119" y="1316019"/>
                    <a:pt x="54846" y="1312433"/>
                  </a:cubicBezTo>
                  <a:cubicBezTo>
                    <a:pt x="52064" y="1310578"/>
                    <a:pt x="1960" y="1280224"/>
                    <a:pt x="1058" y="1269402"/>
                  </a:cubicBezTo>
                  <a:cubicBezTo>
                    <a:pt x="-1272" y="1241443"/>
                    <a:pt x="-3017" y="1158632"/>
                    <a:pt x="33331" y="1129553"/>
                  </a:cubicBezTo>
                  <a:cubicBezTo>
                    <a:pt x="42186" y="1122469"/>
                    <a:pt x="54846" y="1122381"/>
                    <a:pt x="65604" y="1118795"/>
                  </a:cubicBezTo>
                  <a:cubicBezTo>
                    <a:pt x="112220" y="1122381"/>
                    <a:pt x="158931" y="1124901"/>
                    <a:pt x="205453" y="1129553"/>
                  </a:cubicBezTo>
                  <a:cubicBezTo>
                    <a:pt x="230683" y="1132076"/>
                    <a:pt x="255401" y="1140311"/>
                    <a:pt x="280757" y="1140311"/>
                  </a:cubicBezTo>
                  <a:cubicBezTo>
                    <a:pt x="306113" y="1140311"/>
                    <a:pt x="330960" y="1133139"/>
                    <a:pt x="356061" y="1129553"/>
                  </a:cubicBezTo>
                  <a:cubicBezTo>
                    <a:pt x="377320" y="1122466"/>
                    <a:pt x="405440" y="1116237"/>
                    <a:pt x="420606" y="1097280"/>
                  </a:cubicBezTo>
                  <a:cubicBezTo>
                    <a:pt x="427690" y="1088425"/>
                    <a:pt x="427778" y="1075765"/>
                    <a:pt x="431364" y="1065007"/>
                  </a:cubicBezTo>
                  <a:cubicBezTo>
                    <a:pt x="443640" y="856318"/>
                    <a:pt x="408249" y="932935"/>
                    <a:pt x="485152" y="817581"/>
                  </a:cubicBezTo>
                  <a:cubicBezTo>
                    <a:pt x="512957" y="775873"/>
                    <a:pt x="494403" y="789396"/>
                    <a:pt x="538941" y="774551"/>
                  </a:cubicBezTo>
                  <a:cubicBezTo>
                    <a:pt x="576492" y="736998"/>
                    <a:pt x="557249" y="762657"/>
                    <a:pt x="581971" y="688489"/>
                  </a:cubicBezTo>
                  <a:lnTo>
                    <a:pt x="581971" y="688489"/>
                  </a:lnTo>
                  <a:lnTo>
                    <a:pt x="625002" y="623943"/>
                  </a:lnTo>
                  <a:cubicBezTo>
                    <a:pt x="651192" y="545372"/>
                    <a:pt x="641016" y="581400"/>
                    <a:pt x="657275" y="516367"/>
                  </a:cubicBezTo>
                  <a:cubicBezTo>
                    <a:pt x="653689" y="505609"/>
                    <a:pt x="654535" y="492112"/>
                    <a:pt x="646517" y="484094"/>
                  </a:cubicBezTo>
                  <a:cubicBezTo>
                    <a:pt x="638499" y="476076"/>
                    <a:pt x="624386" y="478407"/>
                    <a:pt x="614244" y="473336"/>
                  </a:cubicBezTo>
                  <a:cubicBezTo>
                    <a:pt x="602680" y="467554"/>
                    <a:pt x="592729" y="458993"/>
                    <a:pt x="581971" y="451821"/>
                  </a:cubicBezTo>
                  <a:cubicBezTo>
                    <a:pt x="574799" y="441063"/>
                    <a:pt x="566238" y="431112"/>
                    <a:pt x="560456" y="419548"/>
                  </a:cubicBezTo>
                  <a:cubicBezTo>
                    <a:pt x="515917" y="330471"/>
                    <a:pt x="589842" y="447492"/>
                    <a:pt x="528183" y="355002"/>
                  </a:cubicBezTo>
                  <a:cubicBezTo>
                    <a:pt x="531769" y="311972"/>
                    <a:pt x="529894" y="268132"/>
                    <a:pt x="538941" y="225911"/>
                  </a:cubicBezTo>
                  <a:cubicBezTo>
                    <a:pt x="541066" y="215994"/>
                    <a:pt x="554120" y="212315"/>
                    <a:pt x="560456" y="204395"/>
                  </a:cubicBezTo>
                  <a:cubicBezTo>
                    <a:pt x="601435" y="153169"/>
                    <a:pt x="558921" y="187489"/>
                    <a:pt x="614244" y="150607"/>
                  </a:cubicBezTo>
                  <a:cubicBezTo>
                    <a:pt x="621416" y="139849"/>
                    <a:pt x="627682" y="128430"/>
                    <a:pt x="635759" y="118334"/>
                  </a:cubicBezTo>
                  <a:cubicBezTo>
                    <a:pt x="650909" y="99397"/>
                    <a:pt x="676565" y="94594"/>
                    <a:pt x="646517" y="64546"/>
                  </a:cubicBezTo>
                  <a:cubicBezTo>
                    <a:pt x="638499" y="56528"/>
                    <a:pt x="625002" y="57374"/>
                    <a:pt x="614244" y="53788"/>
                  </a:cubicBezTo>
                  <a:cubicBezTo>
                    <a:pt x="607072" y="43030"/>
                    <a:pt x="600806" y="31611"/>
                    <a:pt x="592729" y="21515"/>
                  </a:cubicBezTo>
                  <a:cubicBezTo>
                    <a:pt x="586393" y="13595"/>
                    <a:pt x="571213" y="0"/>
                    <a:pt x="57121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15697" y="1818042"/>
              <a:ext cx="247512" cy="1194099"/>
            </a:xfrm>
            <a:custGeom>
              <a:avLst/>
              <a:gdLst>
                <a:gd name="connsiteX0" fmla="*/ 247512 w 247512"/>
                <a:gd name="connsiteY0" fmla="*/ 1194099 h 1194099"/>
                <a:gd name="connsiteX1" fmla="*/ 107663 w 247512"/>
                <a:gd name="connsiteY1" fmla="*/ 1172584 h 1194099"/>
                <a:gd name="connsiteX2" fmla="*/ 150694 w 247512"/>
                <a:gd name="connsiteY2" fmla="*/ 1054250 h 1194099"/>
                <a:gd name="connsiteX3" fmla="*/ 172209 w 247512"/>
                <a:gd name="connsiteY3" fmla="*/ 1032734 h 1194099"/>
                <a:gd name="connsiteX4" fmla="*/ 182967 w 247512"/>
                <a:gd name="connsiteY4" fmla="*/ 1000462 h 1194099"/>
                <a:gd name="connsiteX5" fmla="*/ 204482 w 247512"/>
                <a:gd name="connsiteY5" fmla="*/ 978946 h 1194099"/>
                <a:gd name="connsiteX6" fmla="*/ 225997 w 247512"/>
                <a:gd name="connsiteY6" fmla="*/ 914400 h 1194099"/>
                <a:gd name="connsiteX7" fmla="*/ 193724 w 247512"/>
                <a:gd name="connsiteY7" fmla="*/ 892885 h 1194099"/>
                <a:gd name="connsiteX8" fmla="*/ 161451 w 247512"/>
                <a:gd name="connsiteY8" fmla="*/ 860612 h 1194099"/>
                <a:gd name="connsiteX9" fmla="*/ 129178 w 247512"/>
                <a:gd name="connsiteY9" fmla="*/ 849854 h 1194099"/>
                <a:gd name="connsiteX10" fmla="*/ 53875 w 247512"/>
                <a:gd name="connsiteY10" fmla="*/ 763793 h 1194099"/>
                <a:gd name="connsiteX11" fmla="*/ 86148 w 247512"/>
                <a:gd name="connsiteY11" fmla="*/ 623944 h 1194099"/>
                <a:gd name="connsiteX12" fmla="*/ 118421 w 247512"/>
                <a:gd name="connsiteY12" fmla="*/ 613186 h 1194099"/>
                <a:gd name="connsiteX13" fmla="*/ 129178 w 247512"/>
                <a:gd name="connsiteY13" fmla="*/ 580913 h 1194099"/>
                <a:gd name="connsiteX14" fmla="*/ 150694 w 247512"/>
                <a:gd name="connsiteY14" fmla="*/ 559398 h 1194099"/>
                <a:gd name="connsiteX15" fmla="*/ 182967 w 247512"/>
                <a:gd name="connsiteY15" fmla="*/ 484094 h 1194099"/>
                <a:gd name="connsiteX16" fmla="*/ 172209 w 247512"/>
                <a:gd name="connsiteY16" fmla="*/ 430306 h 1194099"/>
                <a:gd name="connsiteX17" fmla="*/ 129178 w 247512"/>
                <a:gd name="connsiteY17" fmla="*/ 365760 h 1194099"/>
                <a:gd name="connsiteX18" fmla="*/ 107663 w 247512"/>
                <a:gd name="connsiteY18" fmla="*/ 333487 h 1194099"/>
                <a:gd name="connsiteX19" fmla="*/ 86148 w 247512"/>
                <a:gd name="connsiteY19" fmla="*/ 268942 h 1194099"/>
                <a:gd name="connsiteX20" fmla="*/ 75390 w 247512"/>
                <a:gd name="connsiteY20" fmla="*/ 64546 h 1194099"/>
                <a:gd name="connsiteX21" fmla="*/ 43117 w 247512"/>
                <a:gd name="connsiteY21" fmla="*/ 53789 h 1194099"/>
                <a:gd name="connsiteX22" fmla="*/ 32359 w 247512"/>
                <a:gd name="connsiteY22" fmla="*/ 21516 h 1194099"/>
                <a:gd name="connsiteX23" fmla="*/ 87 w 247512"/>
                <a:gd name="connsiteY23" fmla="*/ 0 h 119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512" h="1194099">
                  <a:moveTo>
                    <a:pt x="247512" y="1194099"/>
                  </a:moveTo>
                  <a:cubicBezTo>
                    <a:pt x="200896" y="1186927"/>
                    <a:pt x="142431" y="1204454"/>
                    <a:pt x="107663" y="1172584"/>
                  </a:cubicBezTo>
                  <a:cubicBezTo>
                    <a:pt x="37890" y="1108625"/>
                    <a:pt x="124036" y="1075577"/>
                    <a:pt x="150694" y="1054250"/>
                  </a:cubicBezTo>
                  <a:cubicBezTo>
                    <a:pt x="158614" y="1047914"/>
                    <a:pt x="165037" y="1039906"/>
                    <a:pt x="172209" y="1032734"/>
                  </a:cubicBezTo>
                  <a:cubicBezTo>
                    <a:pt x="175795" y="1021977"/>
                    <a:pt x="177133" y="1010185"/>
                    <a:pt x="182967" y="1000462"/>
                  </a:cubicBezTo>
                  <a:cubicBezTo>
                    <a:pt x="188185" y="991765"/>
                    <a:pt x="199946" y="988018"/>
                    <a:pt x="204482" y="978946"/>
                  </a:cubicBezTo>
                  <a:cubicBezTo>
                    <a:pt x="214624" y="958661"/>
                    <a:pt x="225997" y="914400"/>
                    <a:pt x="225997" y="914400"/>
                  </a:cubicBezTo>
                  <a:cubicBezTo>
                    <a:pt x="215239" y="907228"/>
                    <a:pt x="203656" y="901162"/>
                    <a:pt x="193724" y="892885"/>
                  </a:cubicBezTo>
                  <a:cubicBezTo>
                    <a:pt x="182037" y="883146"/>
                    <a:pt x="174109" y="869051"/>
                    <a:pt x="161451" y="860612"/>
                  </a:cubicBezTo>
                  <a:cubicBezTo>
                    <a:pt x="152016" y="854322"/>
                    <a:pt x="139936" y="853440"/>
                    <a:pt x="129178" y="849854"/>
                  </a:cubicBezTo>
                  <a:cubicBezTo>
                    <a:pt x="66248" y="786924"/>
                    <a:pt x="89455" y="817163"/>
                    <a:pt x="53875" y="763793"/>
                  </a:cubicBezTo>
                  <a:cubicBezTo>
                    <a:pt x="57117" y="731371"/>
                    <a:pt x="47799" y="654623"/>
                    <a:pt x="86148" y="623944"/>
                  </a:cubicBezTo>
                  <a:cubicBezTo>
                    <a:pt x="95003" y="616860"/>
                    <a:pt x="107663" y="616772"/>
                    <a:pt x="118421" y="613186"/>
                  </a:cubicBezTo>
                  <a:cubicBezTo>
                    <a:pt x="122007" y="602428"/>
                    <a:pt x="123344" y="590637"/>
                    <a:pt x="129178" y="580913"/>
                  </a:cubicBezTo>
                  <a:cubicBezTo>
                    <a:pt x="134396" y="572216"/>
                    <a:pt x="146699" y="568720"/>
                    <a:pt x="150694" y="559398"/>
                  </a:cubicBezTo>
                  <a:cubicBezTo>
                    <a:pt x="188935" y="470169"/>
                    <a:pt x="134379" y="532682"/>
                    <a:pt x="182967" y="484094"/>
                  </a:cubicBezTo>
                  <a:cubicBezTo>
                    <a:pt x="179381" y="466165"/>
                    <a:pt x="179775" y="446951"/>
                    <a:pt x="172209" y="430306"/>
                  </a:cubicBezTo>
                  <a:cubicBezTo>
                    <a:pt x="161509" y="406766"/>
                    <a:pt x="143522" y="387275"/>
                    <a:pt x="129178" y="365760"/>
                  </a:cubicBezTo>
                  <a:cubicBezTo>
                    <a:pt x="122006" y="355002"/>
                    <a:pt x="111752" y="345753"/>
                    <a:pt x="107663" y="333487"/>
                  </a:cubicBezTo>
                  <a:lnTo>
                    <a:pt x="86148" y="268942"/>
                  </a:lnTo>
                  <a:cubicBezTo>
                    <a:pt x="82562" y="200810"/>
                    <a:pt x="88770" y="131447"/>
                    <a:pt x="75390" y="64546"/>
                  </a:cubicBezTo>
                  <a:cubicBezTo>
                    <a:pt x="73166" y="53427"/>
                    <a:pt x="51135" y="61807"/>
                    <a:pt x="43117" y="53789"/>
                  </a:cubicBezTo>
                  <a:cubicBezTo>
                    <a:pt x="35099" y="45771"/>
                    <a:pt x="40377" y="29534"/>
                    <a:pt x="32359" y="21516"/>
                  </a:cubicBezTo>
                  <a:cubicBezTo>
                    <a:pt x="-3315" y="-14159"/>
                    <a:pt x="87" y="29618"/>
                    <a:pt x="8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646842" y="1861011"/>
              <a:ext cx="355003" cy="1110880"/>
            </a:xfrm>
            <a:custGeom>
              <a:avLst/>
              <a:gdLst>
                <a:gd name="connsiteX0" fmla="*/ 355003 w 355003"/>
                <a:gd name="connsiteY0" fmla="*/ 1097342 h 1110880"/>
                <a:gd name="connsiteX1" fmla="*/ 161365 w 355003"/>
                <a:gd name="connsiteY1" fmla="*/ 1108100 h 1110880"/>
                <a:gd name="connsiteX2" fmla="*/ 75304 w 355003"/>
                <a:gd name="connsiteY2" fmla="*/ 1097342 h 1110880"/>
                <a:gd name="connsiteX3" fmla="*/ 107577 w 355003"/>
                <a:gd name="connsiteY3" fmla="*/ 979008 h 1110880"/>
                <a:gd name="connsiteX4" fmla="*/ 139850 w 355003"/>
                <a:gd name="connsiteY4" fmla="*/ 957493 h 1110880"/>
                <a:gd name="connsiteX5" fmla="*/ 129092 w 355003"/>
                <a:gd name="connsiteY5" fmla="*/ 871431 h 1110880"/>
                <a:gd name="connsiteX6" fmla="*/ 86062 w 355003"/>
                <a:gd name="connsiteY6" fmla="*/ 860674 h 1110880"/>
                <a:gd name="connsiteX7" fmla="*/ 32273 w 355003"/>
                <a:gd name="connsiteY7" fmla="*/ 806885 h 1110880"/>
                <a:gd name="connsiteX8" fmla="*/ 32273 w 355003"/>
                <a:gd name="connsiteY8" fmla="*/ 688551 h 1110880"/>
                <a:gd name="connsiteX9" fmla="*/ 53789 w 355003"/>
                <a:gd name="connsiteY9" fmla="*/ 667036 h 1110880"/>
                <a:gd name="connsiteX10" fmla="*/ 75304 w 355003"/>
                <a:gd name="connsiteY10" fmla="*/ 634763 h 1110880"/>
                <a:gd name="connsiteX11" fmla="*/ 107577 w 355003"/>
                <a:gd name="connsiteY11" fmla="*/ 602490 h 1110880"/>
                <a:gd name="connsiteX12" fmla="*/ 139850 w 355003"/>
                <a:gd name="connsiteY12" fmla="*/ 537944 h 1110880"/>
                <a:gd name="connsiteX13" fmla="*/ 129092 w 355003"/>
                <a:gd name="connsiteY13" fmla="*/ 451883 h 1110880"/>
                <a:gd name="connsiteX14" fmla="*/ 86062 w 355003"/>
                <a:gd name="connsiteY14" fmla="*/ 441125 h 1110880"/>
                <a:gd name="connsiteX15" fmla="*/ 53789 w 355003"/>
                <a:gd name="connsiteY15" fmla="*/ 419610 h 1110880"/>
                <a:gd name="connsiteX16" fmla="*/ 53789 w 355003"/>
                <a:gd name="connsiteY16" fmla="*/ 225973 h 1110880"/>
                <a:gd name="connsiteX17" fmla="*/ 75304 w 355003"/>
                <a:gd name="connsiteY17" fmla="*/ 193700 h 1110880"/>
                <a:gd name="connsiteX18" fmla="*/ 96819 w 355003"/>
                <a:gd name="connsiteY18" fmla="*/ 129154 h 1110880"/>
                <a:gd name="connsiteX19" fmla="*/ 64546 w 355003"/>
                <a:gd name="connsiteY19" fmla="*/ 43093 h 1110880"/>
                <a:gd name="connsiteX20" fmla="*/ 32273 w 355003"/>
                <a:gd name="connsiteY20" fmla="*/ 32335 h 1110880"/>
                <a:gd name="connsiteX21" fmla="*/ 0 w 355003"/>
                <a:gd name="connsiteY21" fmla="*/ 62 h 11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003" h="1110880">
                  <a:moveTo>
                    <a:pt x="355003" y="1097342"/>
                  </a:moveTo>
                  <a:cubicBezTo>
                    <a:pt x="290457" y="1100928"/>
                    <a:pt x="226011" y="1108100"/>
                    <a:pt x="161365" y="1108100"/>
                  </a:cubicBezTo>
                  <a:cubicBezTo>
                    <a:pt x="132455" y="1108100"/>
                    <a:pt x="94341" y="1119099"/>
                    <a:pt x="75304" y="1097342"/>
                  </a:cubicBezTo>
                  <a:cubicBezTo>
                    <a:pt x="60797" y="1080762"/>
                    <a:pt x="92136" y="997538"/>
                    <a:pt x="107577" y="979008"/>
                  </a:cubicBezTo>
                  <a:cubicBezTo>
                    <a:pt x="115854" y="969076"/>
                    <a:pt x="129092" y="964665"/>
                    <a:pt x="139850" y="957493"/>
                  </a:cubicBezTo>
                  <a:cubicBezTo>
                    <a:pt x="136264" y="928806"/>
                    <a:pt x="143132" y="896703"/>
                    <a:pt x="129092" y="871431"/>
                  </a:cubicBezTo>
                  <a:cubicBezTo>
                    <a:pt x="121912" y="858507"/>
                    <a:pt x="98364" y="868875"/>
                    <a:pt x="86062" y="860674"/>
                  </a:cubicBezTo>
                  <a:cubicBezTo>
                    <a:pt x="64964" y="846609"/>
                    <a:pt x="32273" y="806885"/>
                    <a:pt x="32273" y="806885"/>
                  </a:cubicBezTo>
                  <a:cubicBezTo>
                    <a:pt x="15890" y="757733"/>
                    <a:pt x="11146" y="758974"/>
                    <a:pt x="32273" y="688551"/>
                  </a:cubicBezTo>
                  <a:cubicBezTo>
                    <a:pt x="35187" y="678836"/>
                    <a:pt x="47453" y="674956"/>
                    <a:pt x="53789" y="667036"/>
                  </a:cubicBezTo>
                  <a:cubicBezTo>
                    <a:pt x="61866" y="656940"/>
                    <a:pt x="67027" y="644695"/>
                    <a:pt x="75304" y="634763"/>
                  </a:cubicBezTo>
                  <a:cubicBezTo>
                    <a:pt x="85043" y="623076"/>
                    <a:pt x="97838" y="614177"/>
                    <a:pt x="107577" y="602490"/>
                  </a:cubicBezTo>
                  <a:cubicBezTo>
                    <a:pt x="130747" y="574685"/>
                    <a:pt x="129068" y="570288"/>
                    <a:pt x="139850" y="537944"/>
                  </a:cubicBezTo>
                  <a:cubicBezTo>
                    <a:pt x="136264" y="509257"/>
                    <a:pt x="143132" y="477155"/>
                    <a:pt x="129092" y="451883"/>
                  </a:cubicBezTo>
                  <a:cubicBezTo>
                    <a:pt x="121912" y="438959"/>
                    <a:pt x="99651" y="446949"/>
                    <a:pt x="86062" y="441125"/>
                  </a:cubicBezTo>
                  <a:cubicBezTo>
                    <a:pt x="74178" y="436032"/>
                    <a:pt x="64547" y="426782"/>
                    <a:pt x="53789" y="419610"/>
                  </a:cubicBezTo>
                  <a:cubicBezTo>
                    <a:pt x="28405" y="343461"/>
                    <a:pt x="30765" y="364117"/>
                    <a:pt x="53789" y="225973"/>
                  </a:cubicBezTo>
                  <a:cubicBezTo>
                    <a:pt x="55915" y="213220"/>
                    <a:pt x="70053" y="205515"/>
                    <a:pt x="75304" y="193700"/>
                  </a:cubicBezTo>
                  <a:cubicBezTo>
                    <a:pt x="84515" y="172976"/>
                    <a:pt x="96819" y="129154"/>
                    <a:pt x="96819" y="129154"/>
                  </a:cubicBezTo>
                  <a:cubicBezTo>
                    <a:pt x="90278" y="89907"/>
                    <a:pt x="98750" y="63615"/>
                    <a:pt x="64546" y="43093"/>
                  </a:cubicBezTo>
                  <a:cubicBezTo>
                    <a:pt x="54822" y="37259"/>
                    <a:pt x="43031" y="35921"/>
                    <a:pt x="32273" y="32335"/>
                  </a:cubicBezTo>
                  <a:cubicBezTo>
                    <a:pt x="8769" y="-2922"/>
                    <a:pt x="23687" y="62"/>
                    <a:pt x="0" y="6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195482" y="1762503"/>
              <a:ext cx="204396" cy="1249638"/>
            </a:xfrm>
            <a:custGeom>
              <a:avLst/>
              <a:gdLst>
                <a:gd name="connsiteX0" fmla="*/ 193638 w 204396"/>
                <a:gd name="connsiteY0" fmla="*/ 1249638 h 1249638"/>
                <a:gd name="connsiteX1" fmla="*/ 96819 w 204396"/>
                <a:gd name="connsiteY1" fmla="*/ 1002212 h 1249638"/>
                <a:gd name="connsiteX2" fmla="*/ 107577 w 204396"/>
                <a:gd name="connsiteY2" fmla="*/ 969939 h 1249638"/>
                <a:gd name="connsiteX3" fmla="*/ 96819 w 204396"/>
                <a:gd name="connsiteY3" fmla="*/ 851605 h 1249638"/>
                <a:gd name="connsiteX4" fmla="*/ 64546 w 204396"/>
                <a:gd name="connsiteY4" fmla="*/ 830090 h 1249638"/>
                <a:gd name="connsiteX5" fmla="*/ 21516 w 204396"/>
                <a:gd name="connsiteY5" fmla="*/ 776301 h 1249638"/>
                <a:gd name="connsiteX6" fmla="*/ 10758 w 204396"/>
                <a:gd name="connsiteY6" fmla="*/ 744028 h 1249638"/>
                <a:gd name="connsiteX7" fmla="*/ 21516 w 204396"/>
                <a:gd name="connsiteY7" fmla="*/ 690240 h 1249638"/>
                <a:gd name="connsiteX8" fmla="*/ 75304 w 204396"/>
                <a:gd name="connsiteY8" fmla="*/ 625694 h 1249638"/>
                <a:gd name="connsiteX9" fmla="*/ 118334 w 204396"/>
                <a:gd name="connsiteY9" fmla="*/ 571906 h 1249638"/>
                <a:gd name="connsiteX10" fmla="*/ 150607 w 204396"/>
                <a:gd name="connsiteY10" fmla="*/ 496603 h 1249638"/>
                <a:gd name="connsiteX11" fmla="*/ 172123 w 204396"/>
                <a:gd name="connsiteY11" fmla="*/ 475087 h 1249638"/>
                <a:gd name="connsiteX12" fmla="*/ 182880 w 204396"/>
                <a:gd name="connsiteY12" fmla="*/ 442814 h 1249638"/>
                <a:gd name="connsiteX13" fmla="*/ 204396 w 204396"/>
                <a:gd name="connsiteY13" fmla="*/ 356753 h 1249638"/>
                <a:gd name="connsiteX14" fmla="*/ 193638 w 204396"/>
                <a:gd name="connsiteY14" fmla="*/ 313723 h 1249638"/>
                <a:gd name="connsiteX15" fmla="*/ 86062 w 204396"/>
                <a:gd name="connsiteY15" fmla="*/ 302965 h 1249638"/>
                <a:gd name="connsiteX16" fmla="*/ 53789 w 204396"/>
                <a:gd name="connsiteY16" fmla="*/ 292207 h 1249638"/>
                <a:gd name="connsiteX17" fmla="*/ 43031 w 204396"/>
                <a:gd name="connsiteY17" fmla="*/ 259934 h 1249638"/>
                <a:gd name="connsiteX18" fmla="*/ 21516 w 204396"/>
                <a:gd name="connsiteY18" fmla="*/ 227661 h 1249638"/>
                <a:gd name="connsiteX19" fmla="*/ 43031 w 204396"/>
                <a:gd name="connsiteY19" fmla="*/ 163115 h 1249638"/>
                <a:gd name="connsiteX20" fmla="*/ 86062 w 204396"/>
                <a:gd name="connsiteY20" fmla="*/ 98570 h 1249638"/>
                <a:gd name="connsiteX21" fmla="*/ 43031 w 204396"/>
                <a:gd name="connsiteY21" fmla="*/ 1751 h 1249638"/>
                <a:gd name="connsiteX22" fmla="*/ 0 w 204396"/>
                <a:gd name="connsiteY22" fmla="*/ 1751 h 12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396" h="1249638">
                  <a:moveTo>
                    <a:pt x="193638" y="1249638"/>
                  </a:moveTo>
                  <a:cubicBezTo>
                    <a:pt x="161365" y="1167163"/>
                    <a:pt x="122865" y="1086860"/>
                    <a:pt x="96819" y="1002212"/>
                  </a:cubicBezTo>
                  <a:cubicBezTo>
                    <a:pt x="93484" y="991374"/>
                    <a:pt x="107577" y="981279"/>
                    <a:pt x="107577" y="969939"/>
                  </a:cubicBezTo>
                  <a:cubicBezTo>
                    <a:pt x="107577" y="930332"/>
                    <a:pt x="108467" y="889461"/>
                    <a:pt x="96819" y="851605"/>
                  </a:cubicBezTo>
                  <a:cubicBezTo>
                    <a:pt x="93017" y="839248"/>
                    <a:pt x="74642" y="838167"/>
                    <a:pt x="64546" y="830090"/>
                  </a:cubicBezTo>
                  <a:cubicBezTo>
                    <a:pt x="47871" y="816749"/>
                    <a:pt x="30834" y="794937"/>
                    <a:pt x="21516" y="776301"/>
                  </a:cubicBezTo>
                  <a:cubicBezTo>
                    <a:pt x="16445" y="766159"/>
                    <a:pt x="14344" y="754786"/>
                    <a:pt x="10758" y="744028"/>
                  </a:cubicBezTo>
                  <a:cubicBezTo>
                    <a:pt x="14344" y="726099"/>
                    <a:pt x="15096" y="707360"/>
                    <a:pt x="21516" y="690240"/>
                  </a:cubicBezTo>
                  <a:cubicBezTo>
                    <a:pt x="30503" y="666276"/>
                    <a:pt x="58561" y="642437"/>
                    <a:pt x="75304" y="625694"/>
                  </a:cubicBezTo>
                  <a:cubicBezTo>
                    <a:pt x="100990" y="548639"/>
                    <a:pt x="64269" y="636785"/>
                    <a:pt x="118334" y="571906"/>
                  </a:cubicBezTo>
                  <a:cubicBezTo>
                    <a:pt x="163310" y="517934"/>
                    <a:pt x="121776" y="544654"/>
                    <a:pt x="150607" y="496603"/>
                  </a:cubicBezTo>
                  <a:cubicBezTo>
                    <a:pt x="155825" y="487906"/>
                    <a:pt x="164951" y="482259"/>
                    <a:pt x="172123" y="475087"/>
                  </a:cubicBezTo>
                  <a:cubicBezTo>
                    <a:pt x="175709" y="464329"/>
                    <a:pt x="179896" y="453754"/>
                    <a:pt x="182880" y="442814"/>
                  </a:cubicBezTo>
                  <a:cubicBezTo>
                    <a:pt x="190660" y="414286"/>
                    <a:pt x="204396" y="356753"/>
                    <a:pt x="204396" y="356753"/>
                  </a:cubicBezTo>
                  <a:cubicBezTo>
                    <a:pt x="200810" y="342410"/>
                    <a:pt x="207098" y="319841"/>
                    <a:pt x="193638" y="313723"/>
                  </a:cubicBezTo>
                  <a:cubicBezTo>
                    <a:pt x="160831" y="298811"/>
                    <a:pt x="121680" y="308445"/>
                    <a:pt x="86062" y="302965"/>
                  </a:cubicBezTo>
                  <a:cubicBezTo>
                    <a:pt x="74854" y="301241"/>
                    <a:pt x="64547" y="295793"/>
                    <a:pt x="53789" y="292207"/>
                  </a:cubicBezTo>
                  <a:cubicBezTo>
                    <a:pt x="50203" y="281449"/>
                    <a:pt x="48102" y="270076"/>
                    <a:pt x="43031" y="259934"/>
                  </a:cubicBezTo>
                  <a:cubicBezTo>
                    <a:pt x="37249" y="248370"/>
                    <a:pt x="21516" y="240590"/>
                    <a:pt x="21516" y="227661"/>
                  </a:cubicBezTo>
                  <a:cubicBezTo>
                    <a:pt x="21516" y="204982"/>
                    <a:pt x="32889" y="183400"/>
                    <a:pt x="43031" y="163115"/>
                  </a:cubicBezTo>
                  <a:cubicBezTo>
                    <a:pt x="54595" y="139987"/>
                    <a:pt x="86062" y="98570"/>
                    <a:pt x="86062" y="98570"/>
                  </a:cubicBezTo>
                  <a:cubicBezTo>
                    <a:pt x="79414" y="52037"/>
                    <a:pt x="93374" y="16134"/>
                    <a:pt x="43031" y="1751"/>
                  </a:cubicBezTo>
                  <a:cubicBezTo>
                    <a:pt x="29239" y="-2189"/>
                    <a:pt x="14344" y="1751"/>
                    <a:pt x="0" y="1751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580657" y="969534"/>
            <a:ext cx="474494" cy="79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063558" y="4398568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climbing</a:t>
            </a:r>
          </a:p>
          <a:p>
            <a:r>
              <a:rPr lang="en-GB" dirty="0" err="1" smtClean="0"/>
              <a:t>fiber</a:t>
            </a:r>
            <a:endParaRPr lang="en-GB" dirty="0"/>
          </a:p>
        </p:txBody>
      </p:sp>
      <p:sp>
        <p:nvSpPr>
          <p:cNvPr id="64" name="Freeform 63"/>
          <p:cNvSpPr/>
          <p:nvPr/>
        </p:nvSpPr>
        <p:spPr bwMode="auto">
          <a:xfrm>
            <a:off x="4432152" y="3625327"/>
            <a:ext cx="1346812" cy="631218"/>
          </a:xfrm>
          <a:custGeom>
            <a:avLst/>
            <a:gdLst>
              <a:gd name="connsiteX0" fmla="*/ 0 w 1667435"/>
              <a:gd name="connsiteY0" fmla="*/ 0 h 810160"/>
              <a:gd name="connsiteX1" fmla="*/ 32273 w 1667435"/>
              <a:gd name="connsiteY1" fmla="*/ 53788 h 810160"/>
              <a:gd name="connsiteX2" fmla="*/ 53788 w 1667435"/>
              <a:gd name="connsiteY2" fmla="*/ 75304 h 810160"/>
              <a:gd name="connsiteX3" fmla="*/ 129091 w 1667435"/>
              <a:gd name="connsiteY3" fmla="*/ 161365 h 810160"/>
              <a:gd name="connsiteX4" fmla="*/ 150607 w 1667435"/>
              <a:gd name="connsiteY4" fmla="*/ 182880 h 810160"/>
              <a:gd name="connsiteX5" fmla="*/ 182880 w 1667435"/>
              <a:gd name="connsiteY5" fmla="*/ 204395 h 810160"/>
              <a:gd name="connsiteX6" fmla="*/ 204395 w 1667435"/>
              <a:gd name="connsiteY6" fmla="*/ 225911 h 810160"/>
              <a:gd name="connsiteX7" fmla="*/ 225910 w 1667435"/>
              <a:gd name="connsiteY7" fmla="*/ 258184 h 810160"/>
              <a:gd name="connsiteX8" fmla="*/ 290456 w 1667435"/>
              <a:gd name="connsiteY8" fmla="*/ 301214 h 810160"/>
              <a:gd name="connsiteX9" fmla="*/ 322729 w 1667435"/>
              <a:gd name="connsiteY9" fmla="*/ 322729 h 810160"/>
              <a:gd name="connsiteX10" fmla="*/ 344244 w 1667435"/>
              <a:gd name="connsiteY10" fmla="*/ 344245 h 810160"/>
              <a:gd name="connsiteX11" fmla="*/ 376517 w 1667435"/>
              <a:gd name="connsiteY11" fmla="*/ 355002 h 810160"/>
              <a:gd name="connsiteX12" fmla="*/ 430305 w 1667435"/>
              <a:gd name="connsiteY12" fmla="*/ 398033 h 810160"/>
              <a:gd name="connsiteX13" fmla="*/ 505609 w 1667435"/>
              <a:gd name="connsiteY13" fmla="*/ 451821 h 810160"/>
              <a:gd name="connsiteX14" fmla="*/ 580913 w 1667435"/>
              <a:gd name="connsiteY14" fmla="*/ 516367 h 810160"/>
              <a:gd name="connsiteX15" fmla="*/ 645458 w 1667435"/>
              <a:gd name="connsiteY15" fmla="*/ 537882 h 810160"/>
              <a:gd name="connsiteX16" fmla="*/ 677731 w 1667435"/>
              <a:gd name="connsiteY16" fmla="*/ 548640 h 810160"/>
              <a:gd name="connsiteX17" fmla="*/ 753035 w 1667435"/>
              <a:gd name="connsiteY17" fmla="*/ 613186 h 810160"/>
              <a:gd name="connsiteX18" fmla="*/ 785308 w 1667435"/>
              <a:gd name="connsiteY18" fmla="*/ 623944 h 810160"/>
              <a:gd name="connsiteX19" fmla="*/ 817581 w 1667435"/>
              <a:gd name="connsiteY19" fmla="*/ 645459 h 810160"/>
              <a:gd name="connsiteX20" fmla="*/ 849854 w 1667435"/>
              <a:gd name="connsiteY20" fmla="*/ 656217 h 810160"/>
              <a:gd name="connsiteX21" fmla="*/ 882127 w 1667435"/>
              <a:gd name="connsiteY21" fmla="*/ 677732 h 810160"/>
              <a:gd name="connsiteX22" fmla="*/ 925157 w 1667435"/>
              <a:gd name="connsiteY22" fmla="*/ 688489 h 810160"/>
              <a:gd name="connsiteX23" fmla="*/ 957430 w 1667435"/>
              <a:gd name="connsiteY23" fmla="*/ 699247 h 810160"/>
              <a:gd name="connsiteX24" fmla="*/ 1011218 w 1667435"/>
              <a:gd name="connsiteY24" fmla="*/ 710005 h 810160"/>
              <a:gd name="connsiteX25" fmla="*/ 1108037 w 1667435"/>
              <a:gd name="connsiteY25" fmla="*/ 731520 h 810160"/>
              <a:gd name="connsiteX26" fmla="*/ 1129553 w 1667435"/>
              <a:gd name="connsiteY26" fmla="*/ 753035 h 810160"/>
              <a:gd name="connsiteX27" fmla="*/ 1247887 w 1667435"/>
              <a:gd name="connsiteY27" fmla="*/ 785308 h 810160"/>
              <a:gd name="connsiteX28" fmla="*/ 1280160 w 1667435"/>
              <a:gd name="connsiteY28" fmla="*/ 796066 h 810160"/>
              <a:gd name="connsiteX29" fmla="*/ 1667435 w 1667435"/>
              <a:gd name="connsiteY29" fmla="*/ 806824 h 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67435" h="810160">
                <a:moveTo>
                  <a:pt x="0" y="0"/>
                </a:moveTo>
                <a:cubicBezTo>
                  <a:pt x="10758" y="17929"/>
                  <a:pt x="20120" y="36774"/>
                  <a:pt x="32273" y="53788"/>
                </a:cubicBezTo>
                <a:cubicBezTo>
                  <a:pt x="38168" y="62041"/>
                  <a:pt x="47452" y="67384"/>
                  <a:pt x="53788" y="75304"/>
                </a:cubicBezTo>
                <a:cubicBezTo>
                  <a:pt x="124937" y="164243"/>
                  <a:pt x="-3597" y="28679"/>
                  <a:pt x="129091" y="161365"/>
                </a:cubicBezTo>
                <a:cubicBezTo>
                  <a:pt x="136263" y="168537"/>
                  <a:pt x="142168" y="177254"/>
                  <a:pt x="150607" y="182880"/>
                </a:cubicBezTo>
                <a:cubicBezTo>
                  <a:pt x="161365" y="190052"/>
                  <a:pt x="172784" y="196318"/>
                  <a:pt x="182880" y="204395"/>
                </a:cubicBezTo>
                <a:cubicBezTo>
                  <a:pt x="190800" y="210731"/>
                  <a:pt x="198059" y="217991"/>
                  <a:pt x="204395" y="225911"/>
                </a:cubicBezTo>
                <a:cubicBezTo>
                  <a:pt x="212472" y="236007"/>
                  <a:pt x="216180" y="249670"/>
                  <a:pt x="225910" y="258184"/>
                </a:cubicBezTo>
                <a:cubicBezTo>
                  <a:pt x="245370" y="275212"/>
                  <a:pt x="268941" y="286871"/>
                  <a:pt x="290456" y="301214"/>
                </a:cubicBezTo>
                <a:cubicBezTo>
                  <a:pt x="301214" y="308386"/>
                  <a:pt x="313587" y="313587"/>
                  <a:pt x="322729" y="322729"/>
                </a:cubicBezTo>
                <a:cubicBezTo>
                  <a:pt x="329901" y="329901"/>
                  <a:pt x="335547" y="339027"/>
                  <a:pt x="344244" y="344245"/>
                </a:cubicBezTo>
                <a:cubicBezTo>
                  <a:pt x="353968" y="350079"/>
                  <a:pt x="365759" y="351416"/>
                  <a:pt x="376517" y="355002"/>
                </a:cubicBezTo>
                <a:cubicBezTo>
                  <a:pt x="449761" y="428246"/>
                  <a:pt x="335310" y="316608"/>
                  <a:pt x="430305" y="398033"/>
                </a:cubicBezTo>
                <a:cubicBezTo>
                  <a:pt x="495275" y="453722"/>
                  <a:pt x="446310" y="432056"/>
                  <a:pt x="505609" y="451821"/>
                </a:cubicBezTo>
                <a:cubicBezTo>
                  <a:pt x="526937" y="473149"/>
                  <a:pt x="551421" y="503260"/>
                  <a:pt x="580913" y="516367"/>
                </a:cubicBezTo>
                <a:cubicBezTo>
                  <a:pt x="601637" y="525578"/>
                  <a:pt x="623943" y="530710"/>
                  <a:pt x="645458" y="537882"/>
                </a:cubicBezTo>
                <a:lnTo>
                  <a:pt x="677731" y="548640"/>
                </a:lnTo>
                <a:cubicBezTo>
                  <a:pt x="704201" y="575110"/>
                  <a:pt x="720266" y="596802"/>
                  <a:pt x="753035" y="613186"/>
                </a:cubicBezTo>
                <a:cubicBezTo>
                  <a:pt x="763177" y="618257"/>
                  <a:pt x="775166" y="618873"/>
                  <a:pt x="785308" y="623944"/>
                </a:cubicBezTo>
                <a:cubicBezTo>
                  <a:pt x="796872" y="629726"/>
                  <a:pt x="806017" y="639677"/>
                  <a:pt x="817581" y="645459"/>
                </a:cubicBezTo>
                <a:cubicBezTo>
                  <a:pt x="827723" y="650530"/>
                  <a:pt x="839712" y="651146"/>
                  <a:pt x="849854" y="656217"/>
                </a:cubicBezTo>
                <a:cubicBezTo>
                  <a:pt x="861418" y="661999"/>
                  <a:pt x="870243" y="672639"/>
                  <a:pt x="882127" y="677732"/>
                </a:cubicBezTo>
                <a:cubicBezTo>
                  <a:pt x="895716" y="683556"/>
                  <a:pt x="910941" y="684427"/>
                  <a:pt x="925157" y="688489"/>
                </a:cubicBezTo>
                <a:cubicBezTo>
                  <a:pt x="936060" y="691604"/>
                  <a:pt x="946429" y="696497"/>
                  <a:pt x="957430" y="699247"/>
                </a:cubicBezTo>
                <a:cubicBezTo>
                  <a:pt x="975168" y="703682"/>
                  <a:pt x="993369" y="706039"/>
                  <a:pt x="1011218" y="710005"/>
                </a:cubicBezTo>
                <a:cubicBezTo>
                  <a:pt x="1147948" y="740389"/>
                  <a:pt x="945811" y="699074"/>
                  <a:pt x="1108037" y="731520"/>
                </a:cubicBezTo>
                <a:cubicBezTo>
                  <a:pt x="1115209" y="738692"/>
                  <a:pt x="1120481" y="748499"/>
                  <a:pt x="1129553" y="753035"/>
                </a:cubicBezTo>
                <a:cubicBezTo>
                  <a:pt x="1175718" y="776118"/>
                  <a:pt x="1200663" y="773502"/>
                  <a:pt x="1247887" y="785308"/>
                </a:cubicBezTo>
                <a:cubicBezTo>
                  <a:pt x="1258888" y="788058"/>
                  <a:pt x="1269003" y="794037"/>
                  <a:pt x="1280160" y="796066"/>
                </a:cubicBezTo>
                <a:cubicBezTo>
                  <a:pt x="1407822" y="819278"/>
                  <a:pt x="1538841" y="806824"/>
                  <a:pt x="1667435" y="806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293224" y="3811862"/>
            <a:ext cx="2667896" cy="881893"/>
            <a:chOff x="6504562" y="3490446"/>
            <a:chExt cx="2850776" cy="2850776"/>
          </a:xfrm>
        </p:grpSpPr>
        <p:cxnSp>
          <p:nvCxnSpPr>
            <p:cNvPr id="65" name="Straight Connector 64"/>
            <p:cNvCxnSpPr/>
            <p:nvPr/>
          </p:nvCxnSpPr>
          <p:spPr bwMode="auto">
            <a:xfrm>
              <a:off x="6504562" y="6341222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6200000">
              <a:off x="5079174" y="4915834"/>
              <a:ext cx="285077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Freeform 67"/>
          <p:cNvSpPr/>
          <p:nvPr/>
        </p:nvSpPr>
        <p:spPr bwMode="auto">
          <a:xfrm>
            <a:off x="6303981" y="4238469"/>
            <a:ext cx="2474259" cy="290500"/>
          </a:xfrm>
          <a:custGeom>
            <a:avLst/>
            <a:gdLst>
              <a:gd name="connsiteX0" fmla="*/ 0 w 2474259"/>
              <a:gd name="connsiteY0" fmla="*/ 10802 h 290500"/>
              <a:gd name="connsiteX1" fmla="*/ 86061 w 2474259"/>
              <a:gd name="connsiteY1" fmla="*/ 44 h 290500"/>
              <a:gd name="connsiteX2" fmla="*/ 441064 w 2474259"/>
              <a:gd name="connsiteY2" fmla="*/ 21559 h 290500"/>
              <a:gd name="connsiteX3" fmla="*/ 666974 w 2474259"/>
              <a:gd name="connsiteY3" fmla="*/ 43075 h 290500"/>
              <a:gd name="connsiteX4" fmla="*/ 688490 w 2474259"/>
              <a:gd name="connsiteY4" fmla="*/ 64590 h 290500"/>
              <a:gd name="connsiteX5" fmla="*/ 720763 w 2474259"/>
              <a:gd name="connsiteY5" fmla="*/ 118378 h 290500"/>
              <a:gd name="connsiteX6" fmla="*/ 731520 w 2474259"/>
              <a:gd name="connsiteY6" fmla="*/ 150651 h 290500"/>
              <a:gd name="connsiteX7" fmla="*/ 774551 w 2474259"/>
              <a:gd name="connsiteY7" fmla="*/ 204439 h 290500"/>
              <a:gd name="connsiteX8" fmla="*/ 785308 w 2474259"/>
              <a:gd name="connsiteY8" fmla="*/ 236712 h 290500"/>
              <a:gd name="connsiteX9" fmla="*/ 839097 w 2474259"/>
              <a:gd name="connsiteY9" fmla="*/ 268985 h 290500"/>
              <a:gd name="connsiteX10" fmla="*/ 871370 w 2474259"/>
              <a:gd name="connsiteY10" fmla="*/ 290500 h 290500"/>
              <a:gd name="connsiteX11" fmla="*/ 946673 w 2474259"/>
              <a:gd name="connsiteY11" fmla="*/ 279743 h 290500"/>
              <a:gd name="connsiteX12" fmla="*/ 1021977 w 2474259"/>
              <a:gd name="connsiteY12" fmla="*/ 258227 h 290500"/>
              <a:gd name="connsiteX13" fmla="*/ 1043492 w 2474259"/>
              <a:gd name="connsiteY13" fmla="*/ 225955 h 290500"/>
              <a:gd name="connsiteX14" fmla="*/ 1054250 w 2474259"/>
              <a:gd name="connsiteY14" fmla="*/ 193682 h 290500"/>
              <a:gd name="connsiteX15" fmla="*/ 1108038 w 2474259"/>
              <a:gd name="connsiteY15" fmla="*/ 150651 h 290500"/>
              <a:gd name="connsiteX16" fmla="*/ 1118795 w 2474259"/>
              <a:gd name="connsiteY16" fmla="*/ 118378 h 290500"/>
              <a:gd name="connsiteX17" fmla="*/ 1183341 w 2474259"/>
              <a:gd name="connsiteY17" fmla="*/ 96863 h 290500"/>
              <a:gd name="connsiteX18" fmla="*/ 1333948 w 2474259"/>
              <a:gd name="connsiteY18" fmla="*/ 32317 h 290500"/>
              <a:gd name="connsiteX19" fmla="*/ 1581374 w 2474259"/>
              <a:gd name="connsiteY19" fmla="*/ 43075 h 290500"/>
              <a:gd name="connsiteX20" fmla="*/ 1947134 w 2474259"/>
              <a:gd name="connsiteY20" fmla="*/ 21559 h 290500"/>
              <a:gd name="connsiteX21" fmla="*/ 2140772 w 2474259"/>
              <a:gd name="connsiteY21" fmla="*/ 32317 h 290500"/>
              <a:gd name="connsiteX22" fmla="*/ 2173045 w 2474259"/>
              <a:gd name="connsiteY22" fmla="*/ 43075 h 290500"/>
              <a:gd name="connsiteX23" fmla="*/ 2226833 w 2474259"/>
              <a:gd name="connsiteY23" fmla="*/ 53832 h 290500"/>
              <a:gd name="connsiteX24" fmla="*/ 2474259 w 2474259"/>
              <a:gd name="connsiteY24" fmla="*/ 43075 h 2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4259" h="290500">
                <a:moveTo>
                  <a:pt x="0" y="10802"/>
                </a:moveTo>
                <a:cubicBezTo>
                  <a:pt x="28687" y="7216"/>
                  <a:pt x="57159" y="-661"/>
                  <a:pt x="86061" y="44"/>
                </a:cubicBezTo>
                <a:cubicBezTo>
                  <a:pt x="204577" y="2934"/>
                  <a:pt x="441064" y="21559"/>
                  <a:pt x="441064" y="21559"/>
                </a:cubicBezTo>
                <a:cubicBezTo>
                  <a:pt x="553184" y="58934"/>
                  <a:pt x="356438" y="-3506"/>
                  <a:pt x="666974" y="43075"/>
                </a:cubicBezTo>
                <a:cubicBezTo>
                  <a:pt x="677004" y="44580"/>
                  <a:pt x="681318" y="57418"/>
                  <a:pt x="688490" y="64590"/>
                </a:cubicBezTo>
                <a:cubicBezTo>
                  <a:pt x="718963" y="156014"/>
                  <a:pt x="676463" y="44545"/>
                  <a:pt x="720763" y="118378"/>
                </a:cubicBezTo>
                <a:cubicBezTo>
                  <a:pt x="726597" y="128102"/>
                  <a:pt x="726449" y="140509"/>
                  <a:pt x="731520" y="150651"/>
                </a:cubicBezTo>
                <a:cubicBezTo>
                  <a:pt x="745091" y="177794"/>
                  <a:pt x="754538" y="184427"/>
                  <a:pt x="774551" y="204439"/>
                </a:cubicBezTo>
                <a:cubicBezTo>
                  <a:pt x="778137" y="215197"/>
                  <a:pt x="779474" y="226988"/>
                  <a:pt x="785308" y="236712"/>
                </a:cubicBezTo>
                <a:cubicBezTo>
                  <a:pt x="803317" y="266728"/>
                  <a:pt x="810087" y="254480"/>
                  <a:pt x="839097" y="268985"/>
                </a:cubicBezTo>
                <a:cubicBezTo>
                  <a:pt x="850661" y="274767"/>
                  <a:pt x="860612" y="283328"/>
                  <a:pt x="871370" y="290500"/>
                </a:cubicBezTo>
                <a:cubicBezTo>
                  <a:pt x="896471" y="286914"/>
                  <a:pt x="921726" y="284279"/>
                  <a:pt x="946673" y="279743"/>
                </a:cubicBezTo>
                <a:cubicBezTo>
                  <a:pt x="976390" y="274340"/>
                  <a:pt x="994326" y="267444"/>
                  <a:pt x="1021977" y="258227"/>
                </a:cubicBezTo>
                <a:cubicBezTo>
                  <a:pt x="1029149" y="247470"/>
                  <a:pt x="1037710" y="237519"/>
                  <a:pt x="1043492" y="225955"/>
                </a:cubicBezTo>
                <a:cubicBezTo>
                  <a:pt x="1048563" y="215813"/>
                  <a:pt x="1048416" y="203406"/>
                  <a:pt x="1054250" y="193682"/>
                </a:cubicBezTo>
                <a:cubicBezTo>
                  <a:pt x="1064470" y="176648"/>
                  <a:pt x="1093377" y="160425"/>
                  <a:pt x="1108038" y="150651"/>
                </a:cubicBezTo>
                <a:cubicBezTo>
                  <a:pt x="1111624" y="139893"/>
                  <a:pt x="1109568" y="124969"/>
                  <a:pt x="1118795" y="118378"/>
                </a:cubicBezTo>
                <a:cubicBezTo>
                  <a:pt x="1137250" y="105196"/>
                  <a:pt x="1183341" y="96863"/>
                  <a:pt x="1183341" y="96863"/>
                </a:cubicBezTo>
                <a:cubicBezTo>
                  <a:pt x="1260091" y="20115"/>
                  <a:pt x="1211929" y="45875"/>
                  <a:pt x="1333948" y="32317"/>
                </a:cubicBezTo>
                <a:cubicBezTo>
                  <a:pt x="1416423" y="35903"/>
                  <a:pt x="1498821" y="43075"/>
                  <a:pt x="1581374" y="43075"/>
                </a:cubicBezTo>
                <a:cubicBezTo>
                  <a:pt x="1892825" y="43075"/>
                  <a:pt x="1812751" y="66355"/>
                  <a:pt x="1947134" y="21559"/>
                </a:cubicBezTo>
                <a:cubicBezTo>
                  <a:pt x="2011680" y="25145"/>
                  <a:pt x="2076418" y="26188"/>
                  <a:pt x="2140772" y="32317"/>
                </a:cubicBezTo>
                <a:cubicBezTo>
                  <a:pt x="2152061" y="33392"/>
                  <a:pt x="2162044" y="40325"/>
                  <a:pt x="2173045" y="43075"/>
                </a:cubicBezTo>
                <a:cubicBezTo>
                  <a:pt x="2190783" y="47510"/>
                  <a:pt x="2208904" y="50246"/>
                  <a:pt x="2226833" y="53832"/>
                </a:cubicBezTo>
                <a:cubicBezTo>
                  <a:pt x="2445552" y="42321"/>
                  <a:pt x="2363002" y="43075"/>
                  <a:pt x="2474259" y="4307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36981" y="468317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time</a:t>
            </a:r>
            <a:endParaRPr lang="en-GB" sz="2000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5397667" y="4067291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firing rate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6674209" y="467841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bell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rot="16200000">
            <a:off x="6725958" y="4533086"/>
            <a:ext cx="4893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472291" y="1101240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excitatory synapses</a:t>
            </a:r>
            <a:endParaRPr lang="en-GB" dirty="0"/>
          </a:p>
        </p:txBody>
      </p:sp>
      <p:cxnSp>
        <p:nvCxnSpPr>
          <p:cNvPr id="95" name="Straight Arrow Connector 94"/>
          <p:cNvCxnSpPr/>
          <p:nvPr/>
        </p:nvCxnSpPr>
        <p:spPr bwMode="auto">
          <a:xfrm flipH="1">
            <a:off x="4506147" y="1485010"/>
            <a:ext cx="991958" cy="1017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247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41066</TotalTime>
  <Words>827</Words>
  <Application>Microsoft Office PowerPoint</Application>
  <PresentationFormat>On-screen Show (4:3)</PresentationFormat>
  <Paragraphs>344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pel</dc:creator>
  <cp:lastModifiedBy>Peter Latham</cp:lastModifiedBy>
  <cp:revision>1796</cp:revision>
  <dcterms:created xsi:type="dcterms:W3CDTF">2003-09-23T02:40:02Z</dcterms:created>
  <dcterms:modified xsi:type="dcterms:W3CDTF">2015-09-22T15:24:24Z</dcterms:modified>
</cp:coreProperties>
</file>